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  <p:sldMasterId id="2147483743" r:id="rId4"/>
    <p:sldMasterId id="2147483776" r:id="rId5"/>
    <p:sldMasterId id="2147483886" r:id="rId6"/>
    <p:sldMasterId id="2147483900" r:id="rId7"/>
  </p:sldMasterIdLst>
  <p:notesMasterIdLst>
    <p:notesMasterId r:id="rId18"/>
  </p:notesMasterIdLst>
  <p:sldIdLst>
    <p:sldId id="260" r:id="rId8"/>
    <p:sldId id="261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5" autoAdjust="0"/>
    <p:restoredTop sz="94660"/>
  </p:normalViewPr>
  <p:slideViewPr>
    <p:cSldViewPr snapToGrid="0">
      <p:cViewPr varScale="1">
        <p:scale>
          <a:sx n="69" d="100"/>
          <a:sy n="69" d="100"/>
        </p:scale>
        <p:origin x="3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6CFEB-AC9E-4F79-8DA5-EAE8FED1FD2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46D8B-F5AE-473E-8658-09B2F7C1D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9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A580F-E35D-42E1-AF82-E41CC201EA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9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46D8B-F5AE-473E-8658-09B2F7C1D3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4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21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49;p53">
            <a:extLst>
              <a:ext uri="{FF2B5EF4-FFF2-40B4-BE49-F238E27FC236}">
                <a16:creationId xmlns:a16="http://schemas.microsoft.com/office/drawing/2014/main" id="{559D8666-7371-3C57-AFFE-49810709BDDB}"/>
              </a:ext>
            </a:extLst>
          </p:cNvPr>
          <p:cNvSpPr/>
          <p:nvPr userDrawn="1"/>
        </p:nvSpPr>
        <p:spPr>
          <a:xfrm>
            <a:off x="663551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149;p53">
            <a:extLst>
              <a:ext uri="{FF2B5EF4-FFF2-40B4-BE49-F238E27FC236}">
                <a16:creationId xmlns:a16="http://schemas.microsoft.com/office/drawing/2014/main" id="{434B564B-DE03-74A6-773C-0FD4632658D1}"/>
              </a:ext>
            </a:extLst>
          </p:cNvPr>
          <p:cNvSpPr/>
          <p:nvPr userDrawn="1"/>
        </p:nvSpPr>
        <p:spPr>
          <a:xfrm>
            <a:off x="663550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149;p53">
            <a:extLst>
              <a:ext uri="{FF2B5EF4-FFF2-40B4-BE49-F238E27FC236}">
                <a16:creationId xmlns:a16="http://schemas.microsoft.com/office/drawing/2014/main" id="{A98F51D8-7768-BB9C-DEFD-FE6F101B538B}"/>
              </a:ext>
            </a:extLst>
          </p:cNvPr>
          <p:cNvSpPr/>
          <p:nvPr userDrawn="1"/>
        </p:nvSpPr>
        <p:spPr>
          <a:xfrm>
            <a:off x="3509629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149;p53">
            <a:extLst>
              <a:ext uri="{FF2B5EF4-FFF2-40B4-BE49-F238E27FC236}">
                <a16:creationId xmlns:a16="http://schemas.microsoft.com/office/drawing/2014/main" id="{824DDB7E-F583-BE45-8440-04134133EF5E}"/>
              </a:ext>
            </a:extLst>
          </p:cNvPr>
          <p:cNvSpPr/>
          <p:nvPr userDrawn="1"/>
        </p:nvSpPr>
        <p:spPr>
          <a:xfrm>
            <a:off x="3509628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149;p53">
            <a:extLst>
              <a:ext uri="{FF2B5EF4-FFF2-40B4-BE49-F238E27FC236}">
                <a16:creationId xmlns:a16="http://schemas.microsoft.com/office/drawing/2014/main" id="{3AB34327-1213-C6F7-069A-661286889411}"/>
              </a:ext>
            </a:extLst>
          </p:cNvPr>
          <p:cNvSpPr/>
          <p:nvPr userDrawn="1"/>
        </p:nvSpPr>
        <p:spPr>
          <a:xfrm>
            <a:off x="6355709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149;p53">
            <a:extLst>
              <a:ext uri="{FF2B5EF4-FFF2-40B4-BE49-F238E27FC236}">
                <a16:creationId xmlns:a16="http://schemas.microsoft.com/office/drawing/2014/main" id="{B6BF1339-971D-E8EC-9A92-C646A04A9796}"/>
              </a:ext>
            </a:extLst>
          </p:cNvPr>
          <p:cNvSpPr/>
          <p:nvPr userDrawn="1"/>
        </p:nvSpPr>
        <p:spPr>
          <a:xfrm>
            <a:off x="6355708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" name="Google Shape;1149;p53">
            <a:extLst>
              <a:ext uri="{FF2B5EF4-FFF2-40B4-BE49-F238E27FC236}">
                <a16:creationId xmlns:a16="http://schemas.microsoft.com/office/drawing/2014/main" id="{2C16FE32-0722-CA1D-92A1-77B7780BDE81}"/>
              </a:ext>
            </a:extLst>
          </p:cNvPr>
          <p:cNvSpPr/>
          <p:nvPr userDrawn="1"/>
        </p:nvSpPr>
        <p:spPr>
          <a:xfrm>
            <a:off x="9201787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149;p53">
            <a:extLst>
              <a:ext uri="{FF2B5EF4-FFF2-40B4-BE49-F238E27FC236}">
                <a16:creationId xmlns:a16="http://schemas.microsoft.com/office/drawing/2014/main" id="{A3D368EA-D182-9937-D248-E4051379E257}"/>
              </a:ext>
            </a:extLst>
          </p:cNvPr>
          <p:cNvSpPr/>
          <p:nvPr userDrawn="1"/>
        </p:nvSpPr>
        <p:spPr>
          <a:xfrm>
            <a:off x="9201786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7A4420-EB9D-589B-DE9E-4CFCC6B25A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581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7" name="Picture Placeholder 22">
            <a:extLst>
              <a:ext uri="{FF2B5EF4-FFF2-40B4-BE49-F238E27FC236}">
                <a16:creationId xmlns:a16="http://schemas.microsoft.com/office/drawing/2014/main" id="{D76F8DA4-2C9A-48DE-DB4A-045A11601F4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7953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47" name="Text Placeholder 26">
            <a:extLst>
              <a:ext uri="{FF2B5EF4-FFF2-40B4-BE49-F238E27FC236}">
                <a16:creationId xmlns:a16="http://schemas.microsoft.com/office/drawing/2014/main" id="{010C7458-97A7-97A1-88E7-1D3194A7EA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022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27F73601-DBA6-A721-D6BF-321A387810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1985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22">
            <a:extLst>
              <a:ext uri="{FF2B5EF4-FFF2-40B4-BE49-F238E27FC236}">
                <a16:creationId xmlns:a16="http://schemas.microsoft.com/office/drawing/2014/main" id="{060504F7-2F69-FC38-B09C-5DCA35CD85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3357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3843A45B-37B6-D773-B219-9EBAD5F195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19856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24">
            <a:extLst>
              <a:ext uri="{FF2B5EF4-FFF2-40B4-BE49-F238E27FC236}">
                <a16:creationId xmlns:a16="http://schemas.microsoft.com/office/drawing/2014/main" id="{E5E9A104-54F0-5100-0B27-DBD2DF2067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63640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2" name="Picture Placeholder 22">
            <a:extLst>
              <a:ext uri="{FF2B5EF4-FFF2-40B4-BE49-F238E27FC236}">
                <a16:creationId xmlns:a16="http://schemas.microsoft.com/office/drawing/2014/main" id="{23469072-7775-90E2-6C92-C6D03C1DACB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77356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53" name="Text Placeholder 26">
            <a:extLst>
              <a:ext uri="{FF2B5EF4-FFF2-40B4-BE49-F238E27FC236}">
                <a16:creationId xmlns:a16="http://schemas.microsoft.com/office/drawing/2014/main" id="{BF06B9AA-555D-874C-1198-B3ED9EBC714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364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4" name="Text Placeholder 24">
            <a:extLst>
              <a:ext uri="{FF2B5EF4-FFF2-40B4-BE49-F238E27FC236}">
                <a16:creationId xmlns:a16="http://schemas.microsoft.com/office/drawing/2014/main" id="{9690986C-4F11-A46D-923C-CCC08AB6CB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107424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22">
            <a:extLst>
              <a:ext uri="{FF2B5EF4-FFF2-40B4-BE49-F238E27FC236}">
                <a16:creationId xmlns:a16="http://schemas.microsoft.com/office/drawing/2014/main" id="{A4293B55-9185-9732-2F46-4B62C7F1F2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1140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56" name="Text Placeholder 26">
            <a:extLst>
              <a:ext uri="{FF2B5EF4-FFF2-40B4-BE49-F238E27FC236}">
                <a16:creationId xmlns:a16="http://schemas.microsoft.com/office/drawing/2014/main" id="{B8529D99-B7B2-6411-E928-9FA204E384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07424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19410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EB71-EE42-930D-4E54-FA0F44BD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209544" cy="2862072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247;p56">
            <a:extLst>
              <a:ext uri="{FF2B5EF4-FFF2-40B4-BE49-F238E27FC236}">
                <a16:creationId xmlns:a16="http://schemas.microsoft.com/office/drawing/2014/main" id="{1A52F175-2E39-E9BE-B4DF-67098DB248AA}"/>
              </a:ext>
            </a:extLst>
          </p:cNvPr>
          <p:cNvSpPr/>
          <p:nvPr userDrawn="1"/>
        </p:nvSpPr>
        <p:spPr>
          <a:xfrm>
            <a:off x="5607119" y="34704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accent2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9" name="Google Shape;1264;p56">
            <a:extLst>
              <a:ext uri="{FF2B5EF4-FFF2-40B4-BE49-F238E27FC236}">
                <a16:creationId xmlns:a16="http://schemas.microsoft.com/office/drawing/2014/main" id="{CE3B3000-733D-1995-D39A-E659E5A429CC}"/>
              </a:ext>
            </a:extLst>
          </p:cNvPr>
          <p:cNvSpPr/>
          <p:nvPr userDrawn="1"/>
        </p:nvSpPr>
        <p:spPr>
          <a:xfrm>
            <a:off x="5607119" y="16236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278;p56">
            <a:extLst>
              <a:ext uri="{FF2B5EF4-FFF2-40B4-BE49-F238E27FC236}">
                <a16:creationId xmlns:a16="http://schemas.microsoft.com/office/drawing/2014/main" id="{F1BC0AB2-17DA-D97E-3052-DA48D80F7428}"/>
              </a:ext>
            </a:extLst>
          </p:cNvPr>
          <p:cNvSpPr/>
          <p:nvPr userDrawn="1"/>
        </p:nvSpPr>
        <p:spPr>
          <a:xfrm>
            <a:off x="5607119" y="292595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278;p56">
            <a:extLst>
              <a:ext uri="{FF2B5EF4-FFF2-40B4-BE49-F238E27FC236}">
                <a16:creationId xmlns:a16="http://schemas.microsoft.com/office/drawing/2014/main" id="{C860490F-E3DB-3E9F-0AC6-F04949DC59C3}"/>
              </a:ext>
            </a:extLst>
          </p:cNvPr>
          <p:cNvSpPr/>
          <p:nvPr userDrawn="1"/>
        </p:nvSpPr>
        <p:spPr>
          <a:xfrm>
            <a:off x="5607120" y="422303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278;p56">
            <a:extLst>
              <a:ext uri="{FF2B5EF4-FFF2-40B4-BE49-F238E27FC236}">
                <a16:creationId xmlns:a16="http://schemas.microsoft.com/office/drawing/2014/main" id="{522E5778-EA03-EFC4-08AA-ECB1C07ED56E}"/>
              </a:ext>
            </a:extLst>
          </p:cNvPr>
          <p:cNvSpPr/>
          <p:nvPr userDrawn="1"/>
        </p:nvSpPr>
        <p:spPr>
          <a:xfrm>
            <a:off x="5607120" y="55194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268;p56">
            <a:extLst>
              <a:ext uri="{FF2B5EF4-FFF2-40B4-BE49-F238E27FC236}">
                <a16:creationId xmlns:a16="http://schemas.microsoft.com/office/drawing/2014/main" id="{EEA0BE49-92E1-A1A3-40E0-DDAA5511F637}"/>
              </a:ext>
            </a:extLst>
          </p:cNvPr>
          <p:cNvSpPr/>
          <p:nvPr userDrawn="1"/>
        </p:nvSpPr>
        <p:spPr>
          <a:xfrm>
            <a:off x="4348745" y="1637743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282;p56">
            <a:extLst>
              <a:ext uri="{FF2B5EF4-FFF2-40B4-BE49-F238E27FC236}">
                <a16:creationId xmlns:a16="http://schemas.microsoft.com/office/drawing/2014/main" id="{DF15F1EC-1D2B-FF49-7785-26BC7083A07C}"/>
              </a:ext>
            </a:extLst>
          </p:cNvPr>
          <p:cNvSpPr/>
          <p:nvPr userDrawn="1"/>
        </p:nvSpPr>
        <p:spPr>
          <a:xfrm>
            <a:off x="4348745" y="2927249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282;p56">
            <a:extLst>
              <a:ext uri="{FF2B5EF4-FFF2-40B4-BE49-F238E27FC236}">
                <a16:creationId xmlns:a16="http://schemas.microsoft.com/office/drawing/2014/main" id="{BE3FDD69-3D60-CF6B-97A3-7B2C1AE3100A}"/>
              </a:ext>
            </a:extLst>
          </p:cNvPr>
          <p:cNvSpPr/>
          <p:nvPr userDrawn="1"/>
        </p:nvSpPr>
        <p:spPr>
          <a:xfrm>
            <a:off x="4348745" y="427700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Google Shape;1282;p56">
            <a:extLst>
              <a:ext uri="{FF2B5EF4-FFF2-40B4-BE49-F238E27FC236}">
                <a16:creationId xmlns:a16="http://schemas.microsoft.com/office/drawing/2014/main" id="{E3BB1E5B-DA10-B332-D4B8-D551C3053C53}"/>
              </a:ext>
            </a:extLst>
          </p:cNvPr>
          <p:cNvSpPr/>
          <p:nvPr userDrawn="1"/>
        </p:nvSpPr>
        <p:spPr>
          <a:xfrm>
            <a:off x="4348745" y="5568541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Google Shape;1251;p56">
            <a:extLst>
              <a:ext uri="{FF2B5EF4-FFF2-40B4-BE49-F238E27FC236}">
                <a16:creationId xmlns:a16="http://schemas.microsoft.com/office/drawing/2014/main" id="{8D887B7F-9EBA-E7B8-64CE-5EAB1DF08E19}"/>
              </a:ext>
            </a:extLst>
          </p:cNvPr>
          <p:cNvSpPr/>
          <p:nvPr userDrawn="1"/>
        </p:nvSpPr>
        <p:spPr>
          <a:xfrm>
            <a:off x="4348745" y="36111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248;p56">
            <a:extLst>
              <a:ext uri="{FF2B5EF4-FFF2-40B4-BE49-F238E27FC236}">
                <a16:creationId xmlns:a16="http://schemas.microsoft.com/office/drawing/2014/main" id="{5AC86C31-7E67-B4EC-1AE0-291ED77F2214}"/>
              </a:ext>
            </a:extLst>
          </p:cNvPr>
          <p:cNvSpPr/>
          <p:nvPr userDrawn="1"/>
        </p:nvSpPr>
        <p:spPr>
          <a:xfrm>
            <a:off x="5512393" y="24143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29" name="Google Shape;1265;p56">
            <a:extLst>
              <a:ext uri="{FF2B5EF4-FFF2-40B4-BE49-F238E27FC236}">
                <a16:creationId xmlns:a16="http://schemas.microsoft.com/office/drawing/2014/main" id="{A7BF8E2B-5184-B584-D484-7D82C9DA6C41}"/>
              </a:ext>
            </a:extLst>
          </p:cNvPr>
          <p:cNvSpPr/>
          <p:nvPr userDrawn="1"/>
        </p:nvSpPr>
        <p:spPr>
          <a:xfrm>
            <a:off x="5512393" y="15180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1" name="Google Shape;1279;p56">
            <a:extLst>
              <a:ext uri="{FF2B5EF4-FFF2-40B4-BE49-F238E27FC236}">
                <a16:creationId xmlns:a16="http://schemas.microsoft.com/office/drawing/2014/main" id="{9E808B73-94D7-57E7-3837-3DA718162E5B}"/>
              </a:ext>
            </a:extLst>
          </p:cNvPr>
          <p:cNvSpPr/>
          <p:nvPr userDrawn="1"/>
        </p:nvSpPr>
        <p:spPr>
          <a:xfrm>
            <a:off x="5512393" y="2807563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3" name="Google Shape;1279;p56">
            <a:extLst>
              <a:ext uri="{FF2B5EF4-FFF2-40B4-BE49-F238E27FC236}">
                <a16:creationId xmlns:a16="http://schemas.microsoft.com/office/drawing/2014/main" id="{F340E0DF-98FD-EA55-7B4B-8E58FC5CFCDA}"/>
              </a:ext>
            </a:extLst>
          </p:cNvPr>
          <p:cNvSpPr/>
          <p:nvPr userDrawn="1"/>
        </p:nvSpPr>
        <p:spPr>
          <a:xfrm>
            <a:off x="5512394" y="411742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5" name="Google Shape;1279;p56">
            <a:extLst>
              <a:ext uri="{FF2B5EF4-FFF2-40B4-BE49-F238E27FC236}">
                <a16:creationId xmlns:a16="http://schemas.microsoft.com/office/drawing/2014/main" id="{1F52D7F5-AD34-C5B1-EEA2-F711AD3A8C3F}"/>
              </a:ext>
            </a:extLst>
          </p:cNvPr>
          <p:cNvSpPr/>
          <p:nvPr userDrawn="1"/>
        </p:nvSpPr>
        <p:spPr>
          <a:xfrm>
            <a:off x="5512394" y="54138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7" name="Google Shape;1251;p56">
            <a:extLst>
              <a:ext uri="{FF2B5EF4-FFF2-40B4-BE49-F238E27FC236}">
                <a16:creationId xmlns:a16="http://schemas.microsoft.com/office/drawing/2014/main" id="{A4889AFC-C17E-6AF6-25D9-F977ACD04A9D}"/>
              </a:ext>
            </a:extLst>
          </p:cNvPr>
          <p:cNvSpPr/>
          <p:nvPr userDrawn="1"/>
        </p:nvSpPr>
        <p:spPr>
          <a:xfrm>
            <a:off x="4290632" y="303003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9" name="Google Shape;1268;p56">
            <a:extLst>
              <a:ext uri="{FF2B5EF4-FFF2-40B4-BE49-F238E27FC236}">
                <a16:creationId xmlns:a16="http://schemas.microsoft.com/office/drawing/2014/main" id="{5E0F6889-9671-EA56-B88B-DBA6C149062C}"/>
              </a:ext>
            </a:extLst>
          </p:cNvPr>
          <p:cNvSpPr/>
          <p:nvPr userDrawn="1"/>
        </p:nvSpPr>
        <p:spPr>
          <a:xfrm>
            <a:off x="4290632" y="1579630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1" name="Google Shape;1282;p56">
            <a:extLst>
              <a:ext uri="{FF2B5EF4-FFF2-40B4-BE49-F238E27FC236}">
                <a16:creationId xmlns:a16="http://schemas.microsoft.com/office/drawing/2014/main" id="{44CB8F8B-1D14-EA9D-117E-79BB0DB776E9}"/>
              </a:ext>
            </a:extLst>
          </p:cNvPr>
          <p:cNvSpPr/>
          <p:nvPr userDrawn="1"/>
        </p:nvSpPr>
        <p:spPr>
          <a:xfrm>
            <a:off x="4290632" y="2869136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3" name="Google Shape;1282;p56">
            <a:extLst>
              <a:ext uri="{FF2B5EF4-FFF2-40B4-BE49-F238E27FC236}">
                <a16:creationId xmlns:a16="http://schemas.microsoft.com/office/drawing/2014/main" id="{9D8D9DEA-F6DA-EFDC-5DDF-946728969392}"/>
              </a:ext>
            </a:extLst>
          </p:cNvPr>
          <p:cNvSpPr/>
          <p:nvPr userDrawn="1"/>
        </p:nvSpPr>
        <p:spPr>
          <a:xfrm>
            <a:off x="4290632" y="4217824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5" name="Google Shape;1282;p56">
            <a:extLst>
              <a:ext uri="{FF2B5EF4-FFF2-40B4-BE49-F238E27FC236}">
                <a16:creationId xmlns:a16="http://schemas.microsoft.com/office/drawing/2014/main" id="{5B83F600-A2A8-FC3E-235C-F63589027CEC}"/>
              </a:ext>
            </a:extLst>
          </p:cNvPr>
          <p:cNvSpPr/>
          <p:nvPr userDrawn="1"/>
        </p:nvSpPr>
        <p:spPr>
          <a:xfrm>
            <a:off x="4290632" y="5510428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3B37AA0A-CC3F-643E-4CA3-94EE9D0B95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5524" y="467895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noProof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04148F56-845C-40C8-5EFE-44B32FB557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9864" y="457200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6FAEB77B-C9AE-5EC8-3043-2C6C91015E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9864" y="780642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A6CA3D6-A486-C220-D150-162068803F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5524" y="1744522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noProof="0"/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B70CC111-C404-5983-7E1A-758C72DA21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9864" y="1746504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9" name="Text Placeholder 52">
            <a:extLst>
              <a:ext uri="{FF2B5EF4-FFF2-40B4-BE49-F238E27FC236}">
                <a16:creationId xmlns:a16="http://schemas.microsoft.com/office/drawing/2014/main" id="{0FACAEC0-F5EF-8921-74B5-2C775EC42E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69864" y="2069946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D85BED76-EF8A-3369-FA46-11513F2D22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5524" y="3034028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noProof="0"/>
          </a:p>
        </p:txBody>
      </p:sp>
      <p:sp>
        <p:nvSpPr>
          <p:cNvPr id="55" name="Text Placeholder 52">
            <a:extLst>
              <a:ext uri="{FF2B5EF4-FFF2-40B4-BE49-F238E27FC236}">
                <a16:creationId xmlns:a16="http://schemas.microsoft.com/office/drawing/2014/main" id="{3A752FC9-DE9C-9701-E24E-6F1AC075B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69864" y="3035808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0" name="Text Placeholder 52">
            <a:extLst>
              <a:ext uri="{FF2B5EF4-FFF2-40B4-BE49-F238E27FC236}">
                <a16:creationId xmlns:a16="http://schemas.microsoft.com/office/drawing/2014/main" id="{5CA64FAC-BAC1-519A-1252-ED8A726B6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9864" y="3359250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5FF1804E-BBAF-5060-07A3-705BCCF0D7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5524" y="4382716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noProof="0"/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D03AC44E-421F-94EE-DC26-D4F6FB1D54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69864" y="4325112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1" name="Text Placeholder 52">
            <a:extLst>
              <a:ext uri="{FF2B5EF4-FFF2-40B4-BE49-F238E27FC236}">
                <a16:creationId xmlns:a16="http://schemas.microsoft.com/office/drawing/2014/main" id="{4806989D-2A9A-5590-1EF7-9BF0E1F4C4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69864" y="4648554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C28AAD1A-4269-0A5C-7418-7DFC69060C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5524" y="5675320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endParaRPr lang="en-US" noProof="0"/>
          </a:p>
        </p:txBody>
      </p:sp>
      <p:sp>
        <p:nvSpPr>
          <p:cNvPr id="57" name="Text Placeholder 52">
            <a:extLst>
              <a:ext uri="{FF2B5EF4-FFF2-40B4-BE49-F238E27FC236}">
                <a16:creationId xmlns:a16="http://schemas.microsoft.com/office/drawing/2014/main" id="{650C0EB3-5783-DC1F-09A3-02DFAA3164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69864" y="5614416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2" name="Text Placeholder 52">
            <a:extLst>
              <a:ext uri="{FF2B5EF4-FFF2-40B4-BE49-F238E27FC236}">
                <a16:creationId xmlns:a16="http://schemas.microsoft.com/office/drawing/2014/main" id="{94850C9F-BD14-9481-E7F6-526639251E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69864" y="5937858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3034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240ABBF-9F6E-51C2-3600-798F3A8C4868}"/>
              </a:ext>
            </a:extLst>
          </p:cNvPr>
          <p:cNvSpPr/>
          <p:nvPr userDrawn="1"/>
        </p:nvSpPr>
        <p:spPr>
          <a:xfrm>
            <a:off x="547230" y="194408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724FD7F3-2232-7463-6613-3EF2344BD063}"/>
              </a:ext>
            </a:extLst>
          </p:cNvPr>
          <p:cNvSpPr/>
          <p:nvPr userDrawn="1"/>
        </p:nvSpPr>
        <p:spPr>
          <a:xfrm>
            <a:off x="4922989" y="194696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234E24BE-6EC9-C62B-1B5F-EBE5C279EF38}"/>
              </a:ext>
            </a:extLst>
          </p:cNvPr>
          <p:cNvSpPr/>
          <p:nvPr userDrawn="1"/>
        </p:nvSpPr>
        <p:spPr>
          <a:xfrm>
            <a:off x="9225456" y="192477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F4987345-5BC3-6B09-35D1-118625B93B26}"/>
              </a:ext>
            </a:extLst>
          </p:cNvPr>
          <p:cNvSpPr/>
          <p:nvPr userDrawn="1"/>
        </p:nvSpPr>
        <p:spPr>
          <a:xfrm>
            <a:off x="2798649" y="3902220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D24F97D8-E25C-583D-72FF-A9AD2A77A71F}"/>
              </a:ext>
            </a:extLst>
          </p:cNvPr>
          <p:cNvSpPr/>
          <p:nvPr userDrawn="1"/>
        </p:nvSpPr>
        <p:spPr>
          <a:xfrm>
            <a:off x="7156227" y="388003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96B6B23-01AB-14E3-6F7D-14E56C8F7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8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D9C006-6816-1398-2752-53296B227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44975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5C67F012-5EC1-3C44-2545-C90EFB6C7A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37214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84C1F7B9-544F-1D65-F30E-22B977B0EA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0407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F0785379-F700-62B9-BF17-703A87E29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67985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969238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34;p42">
            <a:extLst>
              <a:ext uri="{FF2B5EF4-FFF2-40B4-BE49-F238E27FC236}">
                <a16:creationId xmlns:a16="http://schemas.microsoft.com/office/drawing/2014/main" id="{8B24251C-09A2-7EC7-D81E-7B4EC1A6C8FB}"/>
              </a:ext>
            </a:extLst>
          </p:cNvPr>
          <p:cNvSpPr/>
          <p:nvPr userDrawn="1"/>
        </p:nvSpPr>
        <p:spPr>
          <a:xfrm>
            <a:off x="1043969" y="2096168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634;p42">
            <a:extLst>
              <a:ext uri="{FF2B5EF4-FFF2-40B4-BE49-F238E27FC236}">
                <a16:creationId xmlns:a16="http://schemas.microsoft.com/office/drawing/2014/main" id="{7095FC12-1305-9C50-D9A9-1BA4392374E6}"/>
              </a:ext>
            </a:extLst>
          </p:cNvPr>
          <p:cNvSpPr/>
          <p:nvPr userDrawn="1"/>
        </p:nvSpPr>
        <p:spPr>
          <a:xfrm>
            <a:off x="1043969" y="4160972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AA325A5B-8E43-DA35-85DE-66DB81C5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CA26A7E-435E-AFBA-FECA-047481A83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795" y="1920319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2CD3C-84E1-013B-FEDD-5B4008CD2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152" y="2007884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2E5F6B0-4BF8-B61C-19DC-44EADF2C6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92795" y="4005858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10FDC74-97A7-7CF9-8479-7DF70FE009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45152" y="4093420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9E27A-A5B9-7554-B03C-977DD069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2D671-9FA9-57ED-C5BB-EF64BEB1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960256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6481182" y="2106081"/>
            <a:ext cx="5056632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5054248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5048882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4604512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58128" y="1956816"/>
            <a:ext cx="5047488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600154" y="2944368"/>
            <a:ext cx="4608576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4624746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837094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8;p53">
            <a:extLst>
              <a:ext uri="{FF2B5EF4-FFF2-40B4-BE49-F238E27FC236}">
                <a16:creationId xmlns:a16="http://schemas.microsoft.com/office/drawing/2014/main" id="{1BF10461-2A6D-BD12-B1D7-5A73DDD367A8}"/>
              </a:ext>
            </a:extLst>
          </p:cNvPr>
          <p:cNvSpPr/>
          <p:nvPr userDrawn="1"/>
        </p:nvSpPr>
        <p:spPr>
          <a:xfrm>
            <a:off x="4599233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9B6C5E12-67C8-B5AA-FC61-A40F6C388F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8056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2BD99C3-C1A1-E89B-FB77-6221D2FBE9A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15873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7888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89914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374653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7;p33">
            <a:extLst>
              <a:ext uri="{FF2B5EF4-FFF2-40B4-BE49-F238E27FC236}">
                <a16:creationId xmlns:a16="http://schemas.microsoft.com/office/drawing/2014/main" id="{E7EB222B-6CF5-9486-E495-4BBCFBA5DEE9}"/>
              </a:ext>
            </a:extLst>
          </p:cNvPr>
          <p:cNvSpPr/>
          <p:nvPr userDrawn="1"/>
        </p:nvSpPr>
        <p:spPr>
          <a:xfrm>
            <a:off x="5400719" y="1198578"/>
            <a:ext cx="6114430" cy="4794575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328;p33">
            <a:extLst>
              <a:ext uri="{FF2B5EF4-FFF2-40B4-BE49-F238E27FC236}">
                <a16:creationId xmlns:a16="http://schemas.microsoft.com/office/drawing/2014/main" id="{1FEBC754-F0A8-F9F6-F804-7081E078D8F5}"/>
              </a:ext>
            </a:extLst>
          </p:cNvPr>
          <p:cNvSpPr/>
          <p:nvPr userDrawn="1"/>
        </p:nvSpPr>
        <p:spPr>
          <a:xfrm>
            <a:off x="5196524" y="838200"/>
            <a:ext cx="6114430" cy="49149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F8B0E5-D249-4F2F-16F0-7A9A49B9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024" y="1783080"/>
            <a:ext cx="4959821" cy="1162762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2CFE759-845E-6170-DB8C-EA3FA075B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51128" cy="68580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189B6C-4236-0B00-D585-EEE5183EC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888" y="2944368"/>
            <a:ext cx="4818888" cy="21305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37E9B-F86D-C91D-23CC-19F188DE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901" y="6400904"/>
            <a:ext cx="365760" cy="246888"/>
          </a:xfrm>
        </p:spPr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55B0F1-C1EF-3790-A994-C8C4BB61CCB9}"/>
              </a:ext>
            </a:extLst>
          </p:cNvPr>
          <p:cNvCxnSpPr>
            <a:cxnSpLocks/>
          </p:cNvCxnSpPr>
          <p:nvPr/>
        </p:nvCxnSpPr>
        <p:spPr>
          <a:xfrm>
            <a:off x="4351128" y="6532618"/>
            <a:ext cx="36930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4F275B-2CE9-CD3C-081E-0B79C125257E}"/>
              </a:ext>
            </a:extLst>
          </p:cNvPr>
          <p:cNvCxnSpPr>
            <a:cxnSpLocks/>
          </p:cNvCxnSpPr>
          <p:nvPr/>
        </p:nvCxnSpPr>
        <p:spPr>
          <a:xfrm>
            <a:off x="8467344" y="6527001"/>
            <a:ext cx="3724656" cy="56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306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901952"/>
            <a:ext cx="4873752" cy="1709928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108960"/>
            <a:ext cx="3913632" cy="188366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482" y="812292"/>
            <a:ext cx="463600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891347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ABFF-AED1-441E-410D-E91E5B9E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D9EB3-189A-FE0F-8C95-73C3378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80446-577A-69FB-646E-AF1DA413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7878833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2A2AC-7ED9-922C-AFA3-C7474D93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73C7A-2028-226F-C1ED-1807BD3B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908770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897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420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49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96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29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22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68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03376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34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93743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83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523326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41093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9031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416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08568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66215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018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9204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567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19803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031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503153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94110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2351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1426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2936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533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15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877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14747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5746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41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72987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1717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510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725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707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038596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260423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080346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4968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348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7132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28279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4225364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753941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647509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4085"/>
      </p:ext>
    </p:extLst>
  </p:cSld>
  <p:clrMapOvr>
    <a:masterClrMapping/>
  </p:clrMapOvr>
  <p:hf hdr="0" ftr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10913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166443"/>
      </p:ext>
    </p:extLst>
  </p:cSld>
  <p:clrMapOvr>
    <a:masterClrMapping/>
  </p:clrMapOvr>
  <p:hf hdr="0" ftr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481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855865"/>
      </p:ext>
    </p:extLst>
  </p:cSld>
  <p:clrMapOvr>
    <a:masterClrMapping/>
  </p:clrMapOvr>
  <p:hf hdr="0" ftr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259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04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217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56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8330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5655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4367651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97569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8440058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63ED7B-F282-42DA-DF6C-E1A22A0963A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61535" y="0"/>
            <a:ext cx="1556021" cy="64693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E5A8C65-DAAF-1BA1-B402-11FC946C6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24495" cy="6858000"/>
          </a:xfrm>
          <a:custGeom>
            <a:avLst/>
            <a:gdLst>
              <a:gd name="connsiteX0" fmla="*/ 7024495 w 7024495"/>
              <a:gd name="connsiteY0" fmla="*/ 0 h 6858000"/>
              <a:gd name="connsiteX1" fmla="*/ 1701752 w 7024495"/>
              <a:gd name="connsiteY1" fmla="*/ 0 h 6858000"/>
              <a:gd name="connsiteX2" fmla="*/ 0 w 7024495"/>
              <a:gd name="connsiteY2" fmla="*/ 6837396 h 6858000"/>
              <a:gd name="connsiteX3" fmla="*/ 0 w 7024495"/>
              <a:gd name="connsiteY3" fmla="*/ 6858000 h 6858000"/>
              <a:gd name="connsiteX4" fmla="*/ 7024495 w 702449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4495" h="6858000">
                <a:moveTo>
                  <a:pt x="7024495" y="0"/>
                </a:moveTo>
                <a:lnTo>
                  <a:pt x="1701752" y="0"/>
                </a:lnTo>
                <a:lnTo>
                  <a:pt x="0" y="6837396"/>
                </a:lnTo>
                <a:lnTo>
                  <a:pt x="0" y="6858000"/>
                </a:lnTo>
                <a:lnTo>
                  <a:pt x="7024495" y="685800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81CB1F-4A11-0F01-BFFC-C34C900A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  <a:custGeom>
            <a:avLst/>
            <a:gdLst>
              <a:gd name="connsiteX0" fmla="*/ 0 w 8124873"/>
              <a:gd name="connsiteY0" fmla="*/ 0 h 1639939"/>
              <a:gd name="connsiteX1" fmla="*/ 7391297 w 8124873"/>
              <a:gd name="connsiteY1" fmla="*/ 0 h 1639939"/>
              <a:gd name="connsiteX2" fmla="*/ 7794750 w 8124873"/>
              <a:gd name="connsiteY2" fmla="*/ 0 h 1639939"/>
              <a:gd name="connsiteX3" fmla="*/ 8124873 w 8124873"/>
              <a:gd name="connsiteY3" fmla="*/ 0 h 1639939"/>
              <a:gd name="connsiteX4" fmla="*/ 8124873 w 8124873"/>
              <a:gd name="connsiteY4" fmla="*/ 1639939 h 1639939"/>
              <a:gd name="connsiteX5" fmla="*/ 7391297 w 8124873"/>
              <a:gd name="connsiteY5" fmla="*/ 1639939 h 1639939"/>
              <a:gd name="connsiteX6" fmla="*/ 7391297 w 8124873"/>
              <a:gd name="connsiteY6" fmla="*/ 1639938 h 1639939"/>
              <a:gd name="connsiteX7" fmla="*/ 318542 w 8124873"/>
              <a:gd name="connsiteY7" fmla="*/ 1639938 h 16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4873" h="1639939">
                <a:moveTo>
                  <a:pt x="0" y="0"/>
                </a:moveTo>
                <a:lnTo>
                  <a:pt x="7391297" y="0"/>
                </a:lnTo>
                <a:lnTo>
                  <a:pt x="7794750" y="0"/>
                </a:lnTo>
                <a:lnTo>
                  <a:pt x="8124873" y="0"/>
                </a:lnTo>
                <a:lnTo>
                  <a:pt x="8124873" y="1639939"/>
                </a:lnTo>
                <a:lnTo>
                  <a:pt x="7391297" y="1639939"/>
                </a:lnTo>
                <a:lnTo>
                  <a:pt x="7391297" y="1639938"/>
                </a:lnTo>
                <a:lnTo>
                  <a:pt x="318542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Ins="914400">
            <a:noAutofit/>
          </a:bodyPr>
          <a:lstStyle>
            <a:lvl1pPr algn="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3800" y="4398264"/>
            <a:ext cx="3913632" cy="2066544"/>
          </a:xfrm>
        </p:spPr>
        <p:txBody>
          <a:bodyPr>
            <a:normAutofit/>
          </a:bodyPr>
          <a:lstStyle>
            <a:lvl1pPr marL="0" indent="0" algn="r">
              <a:buNone/>
              <a:defRPr sz="2400" spc="14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19999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411815-04EC-3B42-4164-952C5338885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5226" y="0"/>
            <a:ext cx="826338" cy="345274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F6C27894-E7FC-B60E-EF80-41F0D47C6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65CDB64-A6D6-6F40-CFD6-29E72D8AB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032" y="0"/>
            <a:ext cx="7876033" cy="685800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0C50E73C-A08D-5560-7A59-B04AB6C271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66C42DAA-CA98-405C-5B3D-03942AF60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4230E47-E1DF-D844-BA20-327CF9A268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183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AAD1A05-EA94-DECA-8016-0944B5149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004" y="0"/>
            <a:ext cx="10585637" cy="6858000"/>
          </a:xfrm>
          <a:custGeom>
            <a:avLst/>
            <a:gdLst>
              <a:gd name="connsiteX0" fmla="*/ 0 w 10585637"/>
              <a:gd name="connsiteY0" fmla="*/ 0 h 6858000"/>
              <a:gd name="connsiteX1" fmla="*/ 8457914 w 10585637"/>
              <a:gd name="connsiteY1" fmla="*/ 0 h 6858000"/>
              <a:gd name="connsiteX2" fmla="*/ 10585637 w 10585637"/>
              <a:gd name="connsiteY2" fmla="*/ 6858000 h 6858000"/>
              <a:gd name="connsiteX3" fmla="*/ 2134498 w 10585637"/>
              <a:gd name="connsiteY3" fmla="*/ 6858000 h 6858000"/>
              <a:gd name="connsiteX4" fmla="*/ 0 w 10585637"/>
              <a:gd name="connsiteY4" fmla="*/ 14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637" h="6858000">
                <a:moveTo>
                  <a:pt x="0" y="0"/>
                </a:moveTo>
                <a:lnTo>
                  <a:pt x="8457914" y="0"/>
                </a:lnTo>
                <a:lnTo>
                  <a:pt x="10585637" y="6858000"/>
                </a:lnTo>
                <a:lnTo>
                  <a:pt x="2134498" y="6858000"/>
                </a:lnTo>
                <a:lnTo>
                  <a:pt x="0" y="14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93E3242-AD58-8F66-E664-E86E45BA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2612978"/>
            <a:ext cx="11222181" cy="1632044"/>
          </a:xfrm>
          <a:custGeom>
            <a:avLst/>
            <a:gdLst>
              <a:gd name="connsiteX0" fmla="*/ 0 w 11222181"/>
              <a:gd name="connsiteY0" fmla="*/ 0 h 1632044"/>
              <a:gd name="connsiteX1" fmla="*/ 10725289 w 11222181"/>
              <a:gd name="connsiteY1" fmla="*/ 0 h 1632044"/>
              <a:gd name="connsiteX2" fmla="*/ 11222181 w 11222181"/>
              <a:gd name="connsiteY2" fmla="*/ 1632044 h 1632044"/>
              <a:gd name="connsiteX3" fmla="*/ 496892 w 11222181"/>
              <a:gd name="connsiteY3" fmla="*/ 1632044 h 163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1" h="1632044">
                <a:moveTo>
                  <a:pt x="0" y="0"/>
                </a:moveTo>
                <a:lnTo>
                  <a:pt x="10725289" y="0"/>
                </a:lnTo>
                <a:lnTo>
                  <a:pt x="11222181" y="1632044"/>
                </a:lnTo>
                <a:lnTo>
                  <a:pt x="496892" y="16320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65414-3CF9-C6C5-6C64-6DDC6F29EC44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5C2F26-E104-EC3D-9D33-3663DD824926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8621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FFA9AF-B92E-6FB6-2C75-96A5AFEB1E04}"/>
              </a:ext>
            </a:extLst>
          </p:cNvPr>
          <p:cNvCxnSpPr>
            <a:cxnSpLocks/>
          </p:cNvCxnSpPr>
          <p:nvPr/>
        </p:nvCxnSpPr>
        <p:spPr>
          <a:xfrm>
            <a:off x="9033794" y="-19737"/>
            <a:ext cx="1608697" cy="599076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55631C-448A-3364-05F2-D4C7F9CA6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66980" cy="6858000"/>
          </a:xfrm>
          <a:custGeom>
            <a:avLst/>
            <a:gdLst>
              <a:gd name="connsiteX0" fmla="*/ 0 w 10266980"/>
              <a:gd name="connsiteY0" fmla="*/ 0 h 6858000"/>
              <a:gd name="connsiteX1" fmla="*/ 8414327 w 10266980"/>
              <a:gd name="connsiteY1" fmla="*/ 0 h 6858000"/>
              <a:gd name="connsiteX2" fmla="*/ 10266980 w 10266980"/>
              <a:gd name="connsiteY2" fmla="*/ 6858000 h 6858000"/>
              <a:gd name="connsiteX3" fmla="*/ 0 w 102669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80" h="6858000">
                <a:moveTo>
                  <a:pt x="0" y="0"/>
                </a:moveTo>
                <a:lnTo>
                  <a:pt x="8414327" y="0"/>
                </a:lnTo>
                <a:lnTo>
                  <a:pt x="102669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BAD2210-AFD2-BF88-9107-E2A5FFD0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84831"/>
            <a:ext cx="11099173" cy="2852929"/>
          </a:xfrm>
          <a:custGeom>
            <a:avLst/>
            <a:gdLst>
              <a:gd name="connsiteX0" fmla="*/ 0 w 11099173"/>
              <a:gd name="connsiteY0" fmla="*/ 0 h 2852929"/>
              <a:gd name="connsiteX1" fmla="*/ 8926491 w 11099173"/>
              <a:gd name="connsiteY1" fmla="*/ 0 h 2852929"/>
              <a:gd name="connsiteX2" fmla="*/ 8926491 w 11099173"/>
              <a:gd name="connsiteY2" fmla="*/ 2 h 2852929"/>
              <a:gd name="connsiteX3" fmla="*/ 10398992 w 11099173"/>
              <a:gd name="connsiteY3" fmla="*/ 2 h 2852929"/>
              <a:gd name="connsiteX4" fmla="*/ 11099173 w 11099173"/>
              <a:gd name="connsiteY4" fmla="*/ 2852929 h 2852929"/>
              <a:gd name="connsiteX5" fmla="*/ 8298450 w 11099173"/>
              <a:gd name="connsiteY5" fmla="*/ 2852929 h 2852929"/>
              <a:gd name="connsiteX6" fmla="*/ 8298450 w 11099173"/>
              <a:gd name="connsiteY6" fmla="*/ 2852927 h 2852929"/>
              <a:gd name="connsiteX7" fmla="*/ 0 w 11099173"/>
              <a:gd name="connsiteY7" fmla="*/ 2852927 h 28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9173" h="2852929">
                <a:moveTo>
                  <a:pt x="0" y="0"/>
                </a:moveTo>
                <a:lnTo>
                  <a:pt x="8926491" y="0"/>
                </a:lnTo>
                <a:lnTo>
                  <a:pt x="8926491" y="2"/>
                </a:lnTo>
                <a:lnTo>
                  <a:pt x="10398992" y="2"/>
                </a:lnTo>
                <a:lnTo>
                  <a:pt x="11099173" y="2852929"/>
                </a:lnTo>
                <a:lnTo>
                  <a:pt x="8298450" y="2852929"/>
                </a:lnTo>
                <a:lnTo>
                  <a:pt x="8298450" y="2852927"/>
                </a:lnTo>
                <a:lnTo>
                  <a:pt x="0" y="285292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bIns="1371600" anchor="b">
            <a:noAutofit/>
          </a:bodyPr>
          <a:lstStyle>
            <a:lvl1pPr algn="l">
              <a:defRPr sz="36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666744"/>
            <a:ext cx="9079992" cy="1051560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 spc="3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8257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4099285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761488"/>
            <a:ext cx="5430837" cy="330098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2918" y="0"/>
            <a:ext cx="5329082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22EF1F-9171-ABED-A2E4-337828259D8E}"/>
              </a:ext>
            </a:extLst>
          </p:cNvPr>
          <p:cNvCxnSpPr>
            <a:cxnSpLocks/>
          </p:cNvCxnSpPr>
          <p:nvPr userDrawn="1"/>
        </p:nvCxnSpPr>
        <p:spPr>
          <a:xfrm flipV="1">
            <a:off x="6547104" y="0"/>
            <a:ext cx="1375201" cy="609108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FC5A20C1-8893-A2F6-4C6B-F6904680250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32CEF04-5959-D52F-CB9C-8B1CE0EF96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E0A1F8-599A-4E42-C71C-F5631D7CC7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765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A390FB6-CC60-7326-1AB7-5E994D8B88A2}"/>
              </a:ext>
            </a:extLst>
          </p:cNvPr>
          <p:cNvSpPr/>
          <p:nvPr/>
        </p:nvSpPr>
        <p:spPr>
          <a:xfrm>
            <a:off x="-9235" y="-1"/>
            <a:ext cx="2939737" cy="6858001"/>
          </a:xfrm>
          <a:custGeom>
            <a:avLst/>
            <a:gdLst>
              <a:gd name="connsiteX0" fmla="*/ 800654 w 2939737"/>
              <a:gd name="connsiteY0" fmla="*/ 1 h 6858001"/>
              <a:gd name="connsiteX1" fmla="*/ 2939737 w 2939737"/>
              <a:gd name="connsiteY1" fmla="*/ 6858001 h 6858001"/>
              <a:gd name="connsiteX2" fmla="*/ 800654 w 2939737"/>
              <a:gd name="connsiteY2" fmla="*/ 6858001 h 6858001"/>
              <a:gd name="connsiteX3" fmla="*/ 0 w 2939737"/>
              <a:gd name="connsiteY3" fmla="*/ 0 h 6858001"/>
              <a:gd name="connsiteX4" fmla="*/ 800653 w 2939737"/>
              <a:gd name="connsiteY4" fmla="*/ 0 h 6858001"/>
              <a:gd name="connsiteX5" fmla="*/ 800653 w 2939737"/>
              <a:gd name="connsiteY5" fmla="*/ 6858001 h 6858001"/>
              <a:gd name="connsiteX6" fmla="*/ 0 w 293973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9737" h="6858001">
                <a:moveTo>
                  <a:pt x="800654" y="1"/>
                </a:moveTo>
                <a:lnTo>
                  <a:pt x="2939737" y="6858001"/>
                </a:lnTo>
                <a:lnTo>
                  <a:pt x="800654" y="6858001"/>
                </a:lnTo>
                <a:close/>
                <a:moveTo>
                  <a:pt x="0" y="0"/>
                </a:moveTo>
                <a:lnTo>
                  <a:pt x="800653" y="0"/>
                </a:lnTo>
                <a:lnTo>
                  <a:pt x="80065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D0CB1-E555-18FF-AE10-4DB46E71C9AB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6E01A3-9A40-A2AF-E9CC-DA05A857AF7A}"/>
              </a:ext>
            </a:extLst>
          </p:cNvPr>
          <p:cNvSpPr/>
          <p:nvPr userDrawn="1"/>
        </p:nvSpPr>
        <p:spPr>
          <a:xfrm rot="10800000">
            <a:off x="9242505" y="0"/>
            <a:ext cx="2949493" cy="6856549"/>
          </a:xfrm>
          <a:custGeom>
            <a:avLst/>
            <a:gdLst>
              <a:gd name="connsiteX0" fmla="*/ 2949493 w 2949493"/>
              <a:gd name="connsiteY0" fmla="*/ 6856549 h 6856549"/>
              <a:gd name="connsiteX1" fmla="*/ 800653 w 2949493"/>
              <a:gd name="connsiteY1" fmla="*/ 6856549 h 6856549"/>
              <a:gd name="connsiteX2" fmla="*/ 0 w 2949493"/>
              <a:gd name="connsiteY2" fmla="*/ 6856549 h 6856549"/>
              <a:gd name="connsiteX3" fmla="*/ 0 w 2949493"/>
              <a:gd name="connsiteY3" fmla="*/ 0 h 6856549"/>
              <a:gd name="connsiteX4" fmla="*/ 801107 w 2949493"/>
              <a:gd name="connsiteY4" fmla="*/ 0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493" h="6856549">
                <a:moveTo>
                  <a:pt x="2949493" y="6856549"/>
                </a:moveTo>
                <a:lnTo>
                  <a:pt x="800653" y="6856549"/>
                </a:lnTo>
                <a:lnTo>
                  <a:pt x="0" y="6856549"/>
                </a:lnTo>
                <a:lnTo>
                  <a:pt x="0" y="0"/>
                </a:lnTo>
                <a:lnTo>
                  <a:pt x="801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0C38C9-1782-B768-078E-73091483A95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920240" y="2039112"/>
            <a:ext cx="7982712" cy="1581912"/>
          </a:xfrm>
        </p:spPr>
        <p:txBody>
          <a:bodyPr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111829" y="3584448"/>
            <a:ext cx="7791123" cy="6126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spc="14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79972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FD45A-B915-6AEF-5B45-09567508BB39}"/>
              </a:ext>
            </a:extLst>
          </p:cNvPr>
          <p:cNvSpPr/>
          <p:nvPr userDrawn="1"/>
        </p:nvSpPr>
        <p:spPr>
          <a:xfrm>
            <a:off x="0" y="2266855"/>
            <a:ext cx="12192000" cy="45911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B3A6A7-DCEF-8F0D-2339-F3B3458EB6A2}"/>
              </a:ext>
            </a:extLst>
          </p:cNvPr>
          <p:cNvGrpSpPr/>
          <p:nvPr userDrawn="1"/>
        </p:nvGrpSpPr>
        <p:grpSpPr>
          <a:xfrm>
            <a:off x="10135198" y="0"/>
            <a:ext cx="2056802" cy="6858000"/>
            <a:chOff x="10064227" y="0"/>
            <a:chExt cx="2127773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E553B2-71B5-E210-0451-CB8F602812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3564" y="2223749"/>
              <a:ext cx="1398436" cy="46342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B097F-E5A4-EB73-3751-C880247D6F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7" y="0"/>
              <a:ext cx="729337" cy="226685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CB7E4E-E392-ACEB-1431-A8DA68A52EE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5724144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F5E1EDF-E8F4-90C4-4EE9-5CCF1E17F3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92726FB-FFEB-ADB3-0C67-FE72F4DCBA5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A3CEA78-CDB0-CB26-B433-4C868965D3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985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rIns="18288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373989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spc="100">
                <a:solidFill>
                  <a:schemeClr val="tx1"/>
                </a:solidFill>
              </a:defRPr>
            </a:lvl2pPr>
            <a:lvl3pPr marL="731520" indent="-347472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100">
                <a:solidFill>
                  <a:schemeClr val="tx1"/>
                </a:solidFill>
              </a:defRPr>
            </a:lvl3pPr>
            <a:lvl4pPr marL="1097280" indent="-347472">
              <a:lnSpc>
                <a:spcPct val="100000"/>
              </a:lnSpc>
              <a:buFont typeface="+mj-lt"/>
              <a:buAutoNum type="arabicParenR"/>
              <a:defRPr sz="1600" spc="100">
                <a:solidFill>
                  <a:schemeClr val="tx1"/>
                </a:solidFill>
              </a:defRPr>
            </a:lvl4pPr>
            <a:lvl5pPr marL="1463040" indent="-347472">
              <a:lnSpc>
                <a:spcPct val="100000"/>
              </a:lnSpc>
              <a:buFont typeface="+mj-lt"/>
              <a:buAutoNum type="alphaLcParenR"/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4920" y="2843784"/>
            <a:ext cx="5824728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4D7FE7-14AE-6C8F-B799-1BD57470E8F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49" y="0"/>
            <a:ext cx="2000451" cy="6858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45BFC1-4E9D-0F01-ED91-44F27D54EE8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508553F-E814-00F0-D6A7-5573C79511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449FFC7-A582-FD77-53A9-CF0B7F2D1B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E86B4DA-B745-BBB9-6AFB-CC6723232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412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EE9C88-4838-9CF6-7CCD-6C2CE88647B0}"/>
              </a:ext>
            </a:extLst>
          </p:cNvPr>
          <p:cNvSpPr/>
          <p:nvPr userDrawn="1"/>
        </p:nvSpPr>
        <p:spPr>
          <a:xfrm rot="10800000" flipV="1">
            <a:off x="-5" y="-2"/>
            <a:ext cx="12191999" cy="2266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BC4DA-F0D6-02FA-41AA-101A0D1340F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50" y="-110490"/>
            <a:ext cx="970586" cy="3419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1F74A9-AFD5-044F-DB07-4FF2F699A91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1816" y="2266854"/>
            <a:ext cx="1165768" cy="382423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8E97A-1CFD-3AF6-5FF5-E49A2943A1F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858500" y="2266854"/>
            <a:ext cx="1327650" cy="459114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740664"/>
            <a:ext cx="8503920" cy="119786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28800" y="2679192"/>
            <a:ext cx="8531352" cy="3191256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1000"/>
              </a:spcAft>
              <a:buNone/>
              <a:defRPr sz="2400" b="0" i="0" cap="none" spc="14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070FA0-EB95-7750-D21A-933827C6388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29785" y="-110490"/>
            <a:ext cx="1031941" cy="341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2432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72D93E-C550-4461-E6B7-EBCA7CAEC8DF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0" y="0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" y="824686"/>
            <a:ext cx="715415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rIns="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7">
            <a:extLst>
              <a:ext uri="{FF2B5EF4-FFF2-40B4-BE49-F238E27FC236}">
                <a16:creationId xmlns:a16="http://schemas.microsoft.com/office/drawing/2014/main" id="{F44119C9-6F5C-7546-AD19-0BF20ADDC75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5280" y="822960"/>
            <a:ext cx="3447288" cy="1636776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800" b="0" i="0" cap="none" spc="100" baseline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 algn="l">
              <a:lnSpc>
                <a:spcPct val="9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109728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 marL="146304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83A65A-D347-71C9-F4A2-8F5D4497FD4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380" y="745435"/>
            <a:ext cx="1783010" cy="61125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A08CD67-7152-A02B-8A2F-B44E9CCAD7F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1E31B1-712C-1978-83E4-9E3ECD0784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591037-E4B7-3E09-BA80-2781FA313B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229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DB38D4-7FDC-CF1E-11BB-77F17318EA0F}"/>
              </a:ext>
            </a:extLst>
          </p:cNvPr>
          <p:cNvCxnSpPr>
            <a:cxnSpLocks/>
          </p:cNvCxnSpPr>
          <p:nvPr userDrawn="1"/>
        </p:nvCxnSpPr>
        <p:spPr>
          <a:xfrm>
            <a:off x="11358643" y="-1"/>
            <a:ext cx="815945" cy="265825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DD9C70C7-DFF6-E2A2-DE7B-BC92ABB7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684"/>
            <a:ext cx="11605600" cy="1639937"/>
          </a:xfrm>
          <a:custGeom>
            <a:avLst/>
            <a:gdLst>
              <a:gd name="connsiteX0" fmla="*/ 0 w 11605600"/>
              <a:gd name="connsiteY0" fmla="*/ 0 h 1639937"/>
              <a:gd name="connsiteX1" fmla="*/ 11094087 w 11605600"/>
              <a:gd name="connsiteY1" fmla="*/ 0 h 1639937"/>
              <a:gd name="connsiteX2" fmla="*/ 11605600 w 11605600"/>
              <a:gd name="connsiteY2" fmla="*/ 1639937 h 1639937"/>
              <a:gd name="connsiteX3" fmla="*/ 0 w 11605600"/>
              <a:gd name="connsiteY3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5600" h="1639937">
                <a:moveTo>
                  <a:pt x="0" y="0"/>
                </a:moveTo>
                <a:lnTo>
                  <a:pt x="11094087" y="0"/>
                </a:lnTo>
                <a:lnTo>
                  <a:pt x="11605600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A7886EF-42A0-8181-94BD-571DD643FAE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0088F06-F129-FC4D-62B9-F84E6E9D71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D5AF822-23A2-2003-F247-1F8A8971B6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1736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914400" rIns="274320" anchor="ctr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4pPr>
            <a:lvl5pPr marL="825246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26280" y="2807208"/>
            <a:ext cx="5870448" cy="377647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B84AAD-AEFA-72DF-A9D3-B05DB73AA34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390909" y="0"/>
            <a:ext cx="1801091" cy="56378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647ABC-651C-24EE-FF93-479691A878C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641100"/>
            <a:ext cx="1269089" cy="3216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4174A-AF61-B3ED-D2D3-D4907E76EF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635B1-52DB-F4F3-C150-16E791979B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E7E41-6985-1806-6624-980D9A9DCB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9890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8883C19-EC0B-F5B5-3520-45CB803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  <a:custGeom>
            <a:avLst/>
            <a:gdLst>
              <a:gd name="connsiteX0" fmla="*/ 0 w 8353169"/>
              <a:gd name="connsiteY0" fmla="*/ 0 h 1639938"/>
              <a:gd name="connsiteX1" fmla="*/ 693683 w 8353169"/>
              <a:gd name="connsiteY1" fmla="*/ 0 h 1639938"/>
              <a:gd name="connsiteX2" fmla="*/ 826338 w 8353169"/>
              <a:gd name="connsiteY2" fmla="*/ 0 h 1639938"/>
              <a:gd name="connsiteX3" fmla="*/ 8353169 w 8353169"/>
              <a:gd name="connsiteY3" fmla="*/ 0 h 1639938"/>
              <a:gd name="connsiteX4" fmla="*/ 8049138 w 8353169"/>
              <a:gd name="connsiteY4" fmla="*/ 1639938 h 1639938"/>
              <a:gd name="connsiteX5" fmla="*/ 826338 w 8353169"/>
              <a:gd name="connsiteY5" fmla="*/ 1639938 h 1639938"/>
              <a:gd name="connsiteX6" fmla="*/ 693683 w 8353169"/>
              <a:gd name="connsiteY6" fmla="*/ 1639938 h 1639938"/>
              <a:gd name="connsiteX7" fmla="*/ 0 w 8353169"/>
              <a:gd name="connsiteY7" fmla="*/ 1639938 h 163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53169" h="1639938">
                <a:moveTo>
                  <a:pt x="0" y="0"/>
                </a:moveTo>
                <a:lnTo>
                  <a:pt x="693683" y="0"/>
                </a:lnTo>
                <a:lnTo>
                  <a:pt x="826338" y="0"/>
                </a:lnTo>
                <a:lnTo>
                  <a:pt x="8353169" y="0"/>
                </a:lnTo>
                <a:lnTo>
                  <a:pt x="8049138" y="1639938"/>
                </a:lnTo>
                <a:lnTo>
                  <a:pt x="826338" y="1639938"/>
                </a:lnTo>
                <a:lnTo>
                  <a:pt x="693683" y="1639938"/>
                </a:lnTo>
                <a:lnTo>
                  <a:pt x="0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5B022C-E8CF-07D5-65AC-D3D3D5CC77A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8615" y="0"/>
            <a:ext cx="1000226" cy="40362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42162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23865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50133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40399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24692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7626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53253"/>
      </p:ext>
    </p:extLst>
  </p:cSld>
  <p:clrMapOvr>
    <a:masterClrMapping/>
  </p:clrMapOvr>
  <p:hf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676604"/>
      </p:ext>
    </p:extLst>
  </p:cSld>
  <p:clrMapOvr>
    <a:masterClrMapping/>
  </p:clrMapOvr>
  <p:hf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59819"/>
      </p:ext>
    </p:extLst>
  </p:cSld>
  <p:clrMapOvr>
    <a:masterClrMapping/>
  </p:clrMapOvr>
  <p:hf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22190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0575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0181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7992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60074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E8321-5884-9E75-1272-926961F31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08591"/>
            <a:ext cx="4058728" cy="5225507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2DF521-FA73-0B43-D1F3-A28543BA84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99125" y="0"/>
            <a:ext cx="5786438" cy="6134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32A424-7EFB-F80C-2BDA-94D103A55F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8EFEEF-ABDC-22C9-C5DB-0494BEB868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855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352414-3211-CEB2-31A1-11097989D4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934" y="723900"/>
            <a:ext cx="3503757" cy="531641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A26D20-54E1-2490-0D75-F08BCB7D3BF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82232" y="2053087"/>
            <a:ext cx="5903332" cy="3987230"/>
          </a:xfrm>
        </p:spPr>
        <p:txBody>
          <a:bodyPr anchor="t"/>
          <a:lstStyle>
            <a:lvl1pPr marL="0" indent="0">
              <a:buNone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8A376F-AF56-AABE-DFA3-DE5A8C8996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695467" y="723900"/>
            <a:ext cx="579059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9D420-BBEC-E7C6-7E76-FB9791C71C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399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FB647-646C-4130-9EF5-C19C686B1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2D6AD5-5357-463C-B785-6A488FFC8D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7007" y="817581"/>
            <a:ext cx="5935869" cy="5238159"/>
          </a:xfrm>
        </p:spPr>
        <p:txBody>
          <a:bodyPr anchor="ctr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EAD023B5-9ABC-4D4A-A1AD-D4D83D6621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4876799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0A0972-FD9A-4E9D-A0A3-BD0AF8C7B7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432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520" y="776873"/>
            <a:ext cx="5854182" cy="30705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Subtitle 11">
            <a:extLst>
              <a:ext uri="{FF2B5EF4-FFF2-40B4-BE49-F238E27FC236}">
                <a16:creationId xmlns:a16="http://schemas.microsoft.com/office/drawing/2014/main" id="{13C3C1EB-2C5B-4710-893A-9DD6284D5C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202" y="4088927"/>
            <a:ext cx="5842218" cy="18805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41CC69-A0B0-C1BE-2165-D8AD1B7D2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57867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54A957-6A3F-2C34-A453-905FBAE77C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35616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592" y="976997"/>
            <a:ext cx="11000208" cy="123998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736CFB-FEC9-D3FB-01C8-D0AF64ED3AE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34592" y="2244725"/>
            <a:ext cx="7814185" cy="4233713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57EDA23-301F-47EE-3683-0B3206D8F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AC3921-F10C-2A33-F8DF-3B42EE1E38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110102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74948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E8321-5884-9E75-1272-926961F31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439" y="684311"/>
            <a:ext cx="4058728" cy="2749009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EB8AC8C-DEDA-D180-1CD8-B67B47276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57600" y="3662835"/>
            <a:ext cx="4064567" cy="246839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2DF521-FA73-0B43-D1F3-A28543BA84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07756" y="4"/>
            <a:ext cx="5786438" cy="6134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picture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527B4D-405A-DCD2-6970-1162843E00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14484" y="721031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3B79298-0F84-5214-4916-E9C0B4B46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984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591" y="976997"/>
            <a:ext cx="11000209" cy="118822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736CFB-FEC9-D3FB-01C8-D0AF64ED3AE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34593" y="2244725"/>
            <a:ext cx="5045105" cy="423371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/>
            </a:lvl1pPr>
            <a:lvl2pPr>
              <a:spcBef>
                <a:spcPts val="0"/>
              </a:spcBef>
              <a:spcAft>
                <a:spcPts val="1200"/>
              </a:spcAft>
              <a:defRPr sz="1600"/>
            </a:lvl2pPr>
            <a:lvl3pPr>
              <a:spcBef>
                <a:spcPts val="0"/>
              </a:spcBef>
              <a:spcAft>
                <a:spcPts val="1200"/>
              </a:spcAft>
              <a:defRPr sz="1400"/>
            </a:lvl3pPr>
            <a:lvl4pPr>
              <a:spcBef>
                <a:spcPts val="0"/>
              </a:spcBef>
              <a:spcAft>
                <a:spcPts val="1200"/>
              </a:spcAft>
              <a:defRPr sz="1200"/>
            </a:lvl4pPr>
            <a:lvl5pPr>
              <a:spcBef>
                <a:spcPts val="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AC3921-F10C-2A33-F8DF-3B42EE1E38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110102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4F2998B-5567-1A45-7720-4998CC19EF0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12304" y="2244724"/>
            <a:ext cx="5322496" cy="423371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1800"/>
            </a:lvl1pPr>
            <a:lvl2pPr>
              <a:spcBef>
                <a:spcPts val="0"/>
              </a:spcBef>
              <a:spcAft>
                <a:spcPts val="1200"/>
              </a:spcAft>
              <a:defRPr sz="1600"/>
            </a:lvl2pPr>
            <a:lvl3pPr>
              <a:spcBef>
                <a:spcPts val="0"/>
              </a:spcBef>
              <a:spcAft>
                <a:spcPts val="1200"/>
              </a:spcAft>
              <a:defRPr sz="1400"/>
            </a:lvl3pPr>
            <a:lvl4pPr>
              <a:spcBef>
                <a:spcPts val="0"/>
              </a:spcBef>
              <a:spcAft>
                <a:spcPts val="1200"/>
              </a:spcAft>
              <a:defRPr sz="1200"/>
            </a:lvl4pPr>
            <a:lvl5pPr>
              <a:spcBef>
                <a:spcPts val="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57EDA23-301F-47EE-3683-0B3206D8F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3925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965" y="976999"/>
            <a:ext cx="11034713" cy="119685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736CFB-FEC9-D3FB-01C8-D0AF64ED3AE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41826" y="2244725"/>
            <a:ext cx="2958075" cy="390426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1"/>
            </a:lvl1pPr>
            <a:lvl2pPr>
              <a:spcBef>
                <a:spcPts val="0"/>
              </a:spcBef>
              <a:spcAft>
                <a:spcPts val="1200"/>
              </a:spcAft>
              <a:defRPr sz="1800" b="1"/>
            </a:lvl2pPr>
            <a:lvl3pPr>
              <a:spcBef>
                <a:spcPts val="0"/>
              </a:spcBef>
              <a:spcAft>
                <a:spcPts val="1200"/>
              </a:spcAft>
              <a:defRPr sz="1600" b="1"/>
            </a:lvl3pPr>
            <a:lvl4pPr>
              <a:spcBef>
                <a:spcPts val="0"/>
              </a:spcBef>
              <a:spcAft>
                <a:spcPts val="1200"/>
              </a:spcAft>
              <a:defRPr sz="1400" b="1"/>
            </a:lvl4pPr>
            <a:lvl5pPr>
              <a:spcBef>
                <a:spcPts val="0"/>
              </a:spcBef>
              <a:spcAft>
                <a:spcPts val="1200"/>
              </a:spcAft>
              <a:defRPr sz="14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4F2998B-5567-1A45-7720-4998CC19EF0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07226" y="2244725"/>
            <a:ext cx="7353452" cy="3912896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57EDA23-301F-47EE-3683-0B3206D8F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AC3921-F10C-2A33-F8DF-3B42EE1E38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110102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4814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46" y="983901"/>
            <a:ext cx="5724786" cy="119858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C6D5E5-DE84-EC37-75DB-50DB75B5CD4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0520" y="2244725"/>
            <a:ext cx="5724786" cy="379568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E335E712-C7FD-4BAC-B89C-58AF6594A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723899"/>
            <a:ext cx="4876800" cy="53165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41CC69-A0B0-C1BE-2165-D8AD1B7D2D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57867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47C2FA-8BD9-36BF-787A-3B3C4847B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36861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591" y="992528"/>
            <a:ext cx="10722817" cy="118822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C6D5E5-DE84-EC37-75DB-50DB75B5CD4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3216" y="2244725"/>
            <a:ext cx="3277639" cy="390366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C6DB8F81-B3A9-1D53-A844-F980B4ED20C9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4406900" y="2244725"/>
            <a:ext cx="7061200" cy="39036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47C2FA-8BD9-36BF-787A-3B3C4847B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3A6849-B613-7080-903C-A7A211B7C5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1076149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440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83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837729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4246B94A-8C64-4FBA-B409-1F9487E19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087" y="985626"/>
            <a:ext cx="10703197" cy="117097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4F2998B-5567-1A45-7720-4998CC19EF0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00087" y="2244725"/>
            <a:ext cx="7060200" cy="3912896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  <a:lvl2pPr>
              <a:spcBef>
                <a:spcPts val="0"/>
              </a:spcBef>
              <a:spcAft>
                <a:spcPts val="1200"/>
              </a:spcAft>
              <a:defRPr sz="1800"/>
            </a:lvl2pPr>
            <a:lvl3pPr>
              <a:spcBef>
                <a:spcPts val="0"/>
              </a:spcBef>
              <a:spcAft>
                <a:spcPts val="1200"/>
              </a:spcAft>
              <a:defRPr sz="1600"/>
            </a:lvl3pPr>
            <a:lvl4pPr>
              <a:spcBef>
                <a:spcPts val="0"/>
              </a:spcBef>
              <a:spcAft>
                <a:spcPts val="1200"/>
              </a:spcAft>
              <a:defRPr sz="1400"/>
            </a:lvl4pPr>
            <a:lvl5pPr>
              <a:spcBef>
                <a:spcPts val="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736CFB-FEC9-D3FB-01C8-D0AF64ED3AE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445209" y="2244725"/>
            <a:ext cx="2958075" cy="390426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 b="1"/>
            </a:lvl1pPr>
            <a:lvl2pPr>
              <a:spcBef>
                <a:spcPts val="0"/>
              </a:spcBef>
              <a:spcAft>
                <a:spcPts val="1200"/>
              </a:spcAft>
              <a:defRPr sz="1800" b="1"/>
            </a:lvl2pPr>
            <a:lvl3pPr>
              <a:spcBef>
                <a:spcPts val="0"/>
              </a:spcBef>
              <a:spcAft>
                <a:spcPts val="1200"/>
              </a:spcAft>
              <a:defRPr sz="1600" b="1"/>
            </a:lvl3pPr>
            <a:lvl4pPr>
              <a:spcBef>
                <a:spcPts val="0"/>
              </a:spcBef>
              <a:spcAft>
                <a:spcPts val="1200"/>
              </a:spcAft>
              <a:defRPr sz="1400" b="1"/>
            </a:lvl4pPr>
            <a:lvl5pPr>
              <a:spcBef>
                <a:spcPts val="0"/>
              </a:spcBef>
              <a:spcAft>
                <a:spcPts val="1200"/>
              </a:spcAft>
              <a:defRPr sz="14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57EDA23-301F-47EE-3683-0B3206D8F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205FD8-58A9-6B91-010A-1870572FDC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1076149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4650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0">
            <a:extLst>
              <a:ext uri="{FF2B5EF4-FFF2-40B4-BE49-F238E27FC236}">
                <a16:creationId xmlns:a16="http://schemas.microsoft.com/office/drawing/2014/main" id="{6DC3399C-8B0E-4D7D-A955-FB1F37CF36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860" y="983902"/>
            <a:ext cx="10787370" cy="105192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C6DB8F81-B3A9-1D53-A844-F980B4ED20C9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706608" y="2244725"/>
            <a:ext cx="10761492" cy="39036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147C2FA-8BD9-36BF-787A-3B3C4847B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3A6849-B613-7080-903C-A7A211B7C5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724574" y="723899"/>
            <a:ext cx="1076149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08475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E8321-5884-9E75-1272-926961F31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439" y="684311"/>
            <a:ext cx="4058728" cy="2749009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527B4D-405A-DCD2-6970-1162843E00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14484" y="721031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621246-77E4-43F0-CD40-C7DB9555D2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5713726" y="6134059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EB8AC8C-DEDA-D180-1CD8-B67B47276E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57600" y="3662835"/>
            <a:ext cx="4064567" cy="246839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6435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3024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 smtClean="0"/>
              <a:t>Click to edit Master subtitle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46230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2422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16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4782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852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5997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43453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47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0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337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D0D36FE-2517-024E-B081-D0B2295EA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3AD774-9783-18D4-7A22-0650BD37C8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49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603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1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3037B3-8974-2599-9C16-662BA5948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69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752AE3-E97E-6381-3066-90B73D6C2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FC1D47-D22E-C8B6-52EE-977FA326B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614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230C97-C8C3-2142-5720-3E811CE1E6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61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D9699E7E-EA95-258E-EE85-5B6712A5D9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A2E3A-6DE5-8378-A089-49E8A2E29D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35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EC672D3-D8F8-3D61-3C4C-5C95F5E26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38975B-8704-9783-3024-A904B1D272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83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080AD5-EDF0-8614-3A6E-738026A999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617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245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B311658-326E-8930-CE47-FD49EE7B39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t>September 14, 2025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23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9/14/2025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707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A713FDA-ABFC-FBE4-9C4A-3A90A22224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56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08455-64EF-6D3F-F544-C7CBF0D57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76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94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78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290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5580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332BD-3B0A-AAC1-7FB3-E6D50A1D4E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08208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2637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703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82DE3D-8384-2ED9-7C71-665F47AAD4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48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57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id="{E6D9E92F-86F7-70EE-6794-AB1238672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519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509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4541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319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272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70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70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7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699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267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7790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38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0319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944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31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673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7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2193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4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198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568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48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B0096CA-75D7-CA25-573B-355156CF4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57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56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279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DDDF4-404D-D47E-DF36-45AD969EF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876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37E67D-6FAD-0A99-C787-882ED71E23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045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46922C-B449-F6B9-ADBA-E2C367CDC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FD8E85-05F5-BAC6-422E-E268C4862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284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65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91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140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37573-F5E7-3B70-12CF-C28516681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48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4431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81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6225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265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4898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333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7FE2A9-21DD-FB38-F9C9-5420B56B71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370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9CBFB52-CE70-A084-2784-8ADA5CBB05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139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0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479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312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4245414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8B6547-2A22-DE9B-D76B-8BC9967D2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9224" y="813816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95928"/>
            <a:ext cx="3127248" cy="2093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99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0" y="2240280"/>
            <a:ext cx="4873752" cy="170992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0" y="4014216"/>
            <a:ext cx="4873752" cy="630936"/>
          </a:xfrm>
        </p:spPr>
        <p:txBody>
          <a:bodyPr>
            <a:noAutofit/>
          </a:bodyPr>
          <a:lstStyle>
            <a:lvl1pPr marL="54864" indent="0" algn="l">
              <a:lnSpc>
                <a:spcPct val="12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6779" y="812292"/>
            <a:ext cx="383462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52788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BDBB369-4213-AA70-D2DD-33F4E9E1F195}"/>
              </a:ext>
            </a:extLst>
          </p:cNvPr>
          <p:cNvSpPr/>
          <p:nvPr userDrawn="1"/>
        </p:nvSpPr>
        <p:spPr>
          <a:xfrm>
            <a:off x="1072604" y="2550039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3BF27898-0ACC-24EB-589A-96F29C94157A}"/>
              </a:ext>
            </a:extLst>
          </p:cNvPr>
          <p:cNvSpPr/>
          <p:nvPr userDrawn="1"/>
        </p:nvSpPr>
        <p:spPr>
          <a:xfrm>
            <a:off x="3235665" y="2522510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62CA34BE-87A5-8F47-C395-886E6870CF67}"/>
              </a:ext>
            </a:extLst>
          </p:cNvPr>
          <p:cNvSpPr/>
          <p:nvPr userDrawn="1"/>
        </p:nvSpPr>
        <p:spPr>
          <a:xfrm>
            <a:off x="5415148" y="2513962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E432D5F8-7F62-B5A0-F3AC-814BFBEEB0ED}"/>
              </a:ext>
            </a:extLst>
          </p:cNvPr>
          <p:cNvSpPr/>
          <p:nvPr userDrawn="1"/>
        </p:nvSpPr>
        <p:spPr>
          <a:xfrm>
            <a:off x="7530416" y="2524926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FBCE3915-CF40-BF29-2DBB-D9F447CC7555}"/>
              </a:ext>
            </a:extLst>
          </p:cNvPr>
          <p:cNvSpPr/>
          <p:nvPr userDrawn="1"/>
        </p:nvSpPr>
        <p:spPr>
          <a:xfrm>
            <a:off x="9709899" y="2516378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11789E5-14E6-E7AB-C9D8-6E51B4544B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72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AC40220B-3ED2-1841-92D5-C0056EF47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54680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8BC651C-16ED-1741-08D3-8BA2D618C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095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42AFC50-5862-D501-9586-4A96D4DA6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4321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5772425-B358-35A8-C707-76C81B500E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2863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0B8A0CF-58B1-629F-C8DB-238E51142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4102" y="432511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3973DBDD-5F4C-3094-B5AB-751AF36037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2056" y="432670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A7033DE-A188-7F2B-B42D-3B4334B2C4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8328" y="431364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82C8DA85-8265-9485-A51D-73E1629CC5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7985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20594F27-59D4-99D2-77B5-71915573ED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6600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143645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F51DD675-2DC4-A4BE-C624-3048A2E666B7}"/>
              </a:ext>
            </a:extLst>
          </p:cNvPr>
          <p:cNvSpPr/>
          <p:nvPr userDrawn="1"/>
        </p:nvSpPr>
        <p:spPr>
          <a:xfrm>
            <a:off x="809553" y="1012104"/>
            <a:ext cx="6957749" cy="506173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328;p33">
            <a:extLst>
              <a:ext uri="{FF2B5EF4-FFF2-40B4-BE49-F238E27FC236}">
                <a16:creationId xmlns:a16="http://schemas.microsoft.com/office/drawing/2014/main" id="{A0952ED0-9FCB-B6D2-E806-E2663B8961D0}"/>
              </a:ext>
            </a:extLst>
          </p:cNvPr>
          <p:cNvSpPr/>
          <p:nvPr userDrawn="1"/>
        </p:nvSpPr>
        <p:spPr>
          <a:xfrm>
            <a:off x="600338" y="782757"/>
            <a:ext cx="6957749" cy="506173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719072"/>
            <a:ext cx="5038344" cy="1709928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C3CDDF-FEA3-712D-9071-515D264F06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6656" y="0"/>
            <a:ext cx="3895344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888" y="3054096"/>
            <a:ext cx="5010912" cy="2130552"/>
          </a:xfrm>
        </p:spPr>
        <p:txBody>
          <a:bodyPr/>
          <a:lstStyle>
            <a:lvl1pPr marL="54864" indent="0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2400" y="6400904"/>
            <a:ext cx="365760" cy="246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63F889-82B6-D594-DA07-4C82AE33663F}"/>
              </a:ext>
            </a:extLst>
          </p:cNvPr>
          <p:cNvGrpSpPr/>
          <p:nvPr userDrawn="1"/>
        </p:nvGrpSpPr>
        <p:grpSpPr>
          <a:xfrm>
            <a:off x="0" y="6527001"/>
            <a:ext cx="8294153" cy="5617"/>
            <a:chOff x="0" y="6527001"/>
            <a:chExt cx="8294153" cy="561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4BFE95-6DCA-752C-0F0C-CCAF1A576CD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20C2FA-C2E7-21E2-09D0-3BA6B1BC2C1E}"/>
                </a:ext>
              </a:extLst>
            </p:cNvPr>
            <p:cNvCxnSpPr>
              <a:cxnSpLocks/>
            </p:cNvCxnSpPr>
            <p:nvPr/>
          </p:nvCxnSpPr>
          <p:spPr>
            <a:xfrm>
              <a:off x="435864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5278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D51F-4DA4-5AB7-6ACD-17065B86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017520" cy="1938528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64711-7A11-A788-DD48-17D0C3B08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279392"/>
            <a:ext cx="2980944" cy="4023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9061A64A-DA6A-5D22-BE0B-94B0626A6CF1}"/>
              </a:ext>
            </a:extLst>
          </p:cNvPr>
          <p:cNvSpPr/>
          <p:nvPr userDrawn="1"/>
        </p:nvSpPr>
        <p:spPr>
          <a:xfrm>
            <a:off x="5102241" y="597060"/>
            <a:ext cx="5949692" cy="5949692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8E5310-5724-6031-306F-4110AC65EBD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001768" y="420624"/>
            <a:ext cx="5897880" cy="589788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81409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810512"/>
            <a:ext cx="11000232" cy="41605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679177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27;p33">
            <a:extLst>
              <a:ext uri="{FF2B5EF4-FFF2-40B4-BE49-F238E27FC236}">
                <a16:creationId xmlns:a16="http://schemas.microsoft.com/office/drawing/2014/main" id="{EA1EE280-E44E-F71B-ED1B-CA8CEDEE6175}"/>
              </a:ext>
            </a:extLst>
          </p:cNvPr>
          <p:cNvSpPr/>
          <p:nvPr userDrawn="1"/>
        </p:nvSpPr>
        <p:spPr>
          <a:xfrm>
            <a:off x="1087280" y="1161412"/>
            <a:ext cx="10221119" cy="483174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accent2">
                  <a:lumMod val="20000"/>
                  <a:lumOff val="8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328;p33">
            <a:extLst>
              <a:ext uri="{FF2B5EF4-FFF2-40B4-BE49-F238E27FC236}">
                <a16:creationId xmlns:a16="http://schemas.microsoft.com/office/drawing/2014/main" id="{332C8624-D848-DF0C-9104-7A2655E4A0FE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072" y="2322576"/>
            <a:ext cx="6473952" cy="1901952"/>
          </a:xfrm>
        </p:spPr>
        <p:txBody>
          <a:bodyPr anchor="ctr"/>
          <a:lstStyle>
            <a:lvl1pPr algn="l">
              <a:lnSpc>
                <a:spcPct val="90000"/>
              </a:lnSpc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817D722-78FF-E98D-229F-DDC8146F55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7874" y="809103"/>
            <a:ext cx="1798955" cy="2062163"/>
          </a:xfrm>
        </p:spPr>
        <p:txBody>
          <a:bodyPr anchor="t"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072" y="4334256"/>
            <a:ext cx="2340864" cy="58521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A35D83-86B3-5132-45B2-6382E8F3A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1160" y="3957272"/>
            <a:ext cx="1798955" cy="2062163"/>
          </a:xfrm>
        </p:spPr>
        <p:txBody>
          <a:bodyPr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”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64DF1-77A3-B856-5F46-12724706B8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61FC7-9CAD-4B2D-A8F6-C172AF6D5E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227661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9;p53">
            <a:extLst>
              <a:ext uri="{FF2B5EF4-FFF2-40B4-BE49-F238E27FC236}">
                <a16:creationId xmlns:a16="http://schemas.microsoft.com/office/drawing/2014/main" id="{E21113D2-FC9F-27EC-7A45-E8F7695D1407}"/>
              </a:ext>
            </a:extLst>
          </p:cNvPr>
          <p:cNvSpPr/>
          <p:nvPr userDrawn="1"/>
        </p:nvSpPr>
        <p:spPr>
          <a:xfrm>
            <a:off x="694922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9;p53">
            <a:extLst>
              <a:ext uri="{FF2B5EF4-FFF2-40B4-BE49-F238E27FC236}">
                <a16:creationId xmlns:a16="http://schemas.microsoft.com/office/drawing/2014/main" id="{AD0B836B-7152-D6F5-7044-4B3B321454F5}"/>
              </a:ext>
            </a:extLst>
          </p:cNvPr>
          <p:cNvSpPr/>
          <p:nvPr userDrawn="1"/>
        </p:nvSpPr>
        <p:spPr>
          <a:xfrm>
            <a:off x="3541000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9;p53">
            <a:extLst>
              <a:ext uri="{FF2B5EF4-FFF2-40B4-BE49-F238E27FC236}">
                <a16:creationId xmlns:a16="http://schemas.microsoft.com/office/drawing/2014/main" id="{65518B88-F549-D8C7-0CD2-91E7CABE5E13}"/>
              </a:ext>
            </a:extLst>
          </p:cNvPr>
          <p:cNvSpPr/>
          <p:nvPr userDrawn="1"/>
        </p:nvSpPr>
        <p:spPr>
          <a:xfrm>
            <a:off x="6387080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149;p53">
            <a:extLst>
              <a:ext uri="{FF2B5EF4-FFF2-40B4-BE49-F238E27FC236}">
                <a16:creationId xmlns:a16="http://schemas.microsoft.com/office/drawing/2014/main" id="{EF098B7F-7320-E28C-D4A0-9C0D6072BDA7}"/>
              </a:ext>
            </a:extLst>
          </p:cNvPr>
          <p:cNvSpPr/>
          <p:nvPr userDrawn="1"/>
        </p:nvSpPr>
        <p:spPr>
          <a:xfrm>
            <a:off x="9233158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2169547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2169547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noProof="0"/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252B54-8A68-DB21-54FB-342276BCEE38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84EF8F-B039-D242-A81B-F393B674C274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9D6E63-D581-350F-03A0-665A80481391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466344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05D09F-A5CA-2745-537C-05333575CD8F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2B86B-C1F2-7E0E-C065-E2B156A7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DA4D1-2752-E7A4-2EB8-33E55361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0171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Relationship Id="rId63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6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slideLayout" Target="../slideLayouts/slideLayout8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9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30.xml"/><Relationship Id="rId34" Type="http://schemas.openxmlformats.org/officeDocument/2006/relationships/slideLayout" Target="../slideLayouts/slideLayout143.xml"/><Relationship Id="rId42" Type="http://schemas.openxmlformats.org/officeDocument/2006/relationships/slideLayout" Target="../slideLayouts/slideLayout151.xml"/><Relationship Id="rId47" Type="http://schemas.openxmlformats.org/officeDocument/2006/relationships/slideLayout" Target="../slideLayouts/slideLayout156.xml"/><Relationship Id="rId50" Type="http://schemas.openxmlformats.org/officeDocument/2006/relationships/slideLayout" Target="../slideLayouts/slideLayout159.xml"/><Relationship Id="rId55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33" Type="http://schemas.openxmlformats.org/officeDocument/2006/relationships/slideLayout" Target="../slideLayouts/slideLayout142.xml"/><Relationship Id="rId38" Type="http://schemas.openxmlformats.org/officeDocument/2006/relationships/slideLayout" Target="../slideLayouts/slideLayout147.xml"/><Relationship Id="rId46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38.xml"/><Relationship Id="rId41" Type="http://schemas.openxmlformats.org/officeDocument/2006/relationships/slideLayout" Target="../slideLayouts/slideLayout150.xml"/><Relationship Id="rId54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32" Type="http://schemas.openxmlformats.org/officeDocument/2006/relationships/slideLayout" Target="../slideLayouts/slideLayout141.xml"/><Relationship Id="rId37" Type="http://schemas.openxmlformats.org/officeDocument/2006/relationships/slideLayout" Target="../slideLayouts/slideLayout146.xml"/><Relationship Id="rId40" Type="http://schemas.openxmlformats.org/officeDocument/2006/relationships/slideLayout" Target="../slideLayouts/slideLayout149.xml"/><Relationship Id="rId45" Type="http://schemas.openxmlformats.org/officeDocument/2006/relationships/slideLayout" Target="../slideLayouts/slideLayout154.xml"/><Relationship Id="rId53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36" Type="http://schemas.openxmlformats.org/officeDocument/2006/relationships/slideLayout" Target="../slideLayouts/slideLayout145.xml"/><Relationship Id="rId49" Type="http://schemas.openxmlformats.org/officeDocument/2006/relationships/slideLayout" Target="../slideLayouts/slideLayout158.xml"/><Relationship Id="rId57" Type="http://schemas.openxmlformats.org/officeDocument/2006/relationships/theme" Target="../theme/theme5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0.xml"/><Relationship Id="rId44" Type="http://schemas.openxmlformats.org/officeDocument/2006/relationships/slideLayout" Target="../slideLayouts/slideLayout153.xml"/><Relationship Id="rId52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slideLayout" Target="../slideLayouts/slideLayout139.xml"/><Relationship Id="rId35" Type="http://schemas.openxmlformats.org/officeDocument/2006/relationships/slideLayout" Target="../slideLayouts/slideLayout144.xml"/><Relationship Id="rId43" Type="http://schemas.openxmlformats.org/officeDocument/2006/relationships/slideLayout" Target="../slideLayouts/slideLayout152.xml"/><Relationship Id="rId48" Type="http://schemas.openxmlformats.org/officeDocument/2006/relationships/slideLayout" Target="../slideLayouts/slideLayout157.xml"/><Relationship Id="rId56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17.xml"/><Relationship Id="rId51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1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129D9-0AE7-4D85-8D7E-A7FA9523979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BB363-1B2D-4BF7-91A7-6988645C0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4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2011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pos="302">
          <p15:clr>
            <a:srgbClr val="F26B43"/>
          </p15:clr>
        </p15:guide>
        <p15:guide id="10" pos="737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t>September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40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18" r:id="rId38"/>
    <p:sldLayoutId id="2147483719" r:id="rId39"/>
    <p:sldLayoutId id="2147483720" r:id="rId40"/>
    <p:sldLayoutId id="2147483721" r:id="rId41"/>
    <p:sldLayoutId id="2147483722" r:id="rId42"/>
    <p:sldLayoutId id="2147483723" r:id="rId43"/>
    <p:sldLayoutId id="2147483724" r:id="rId44"/>
    <p:sldLayoutId id="2147483725" r:id="rId45"/>
    <p:sldLayoutId id="2147483726" r:id="rId46"/>
    <p:sldLayoutId id="2147483727" r:id="rId47"/>
    <p:sldLayoutId id="2147483728" r:id="rId48"/>
    <p:sldLayoutId id="2147483729" r:id="rId49"/>
    <p:sldLayoutId id="2147483730" r:id="rId50"/>
    <p:sldLayoutId id="2147483731" r:id="rId51"/>
    <p:sldLayoutId id="2147483732" r:id="rId52"/>
    <p:sldLayoutId id="2147483733" r:id="rId53"/>
    <p:sldLayoutId id="2147483734" r:id="rId54"/>
    <p:sldLayoutId id="2147483735" r:id="rId55"/>
    <p:sldLayoutId id="2147483736" r:id="rId56"/>
    <p:sldLayoutId id="2147483737" r:id="rId57"/>
    <p:sldLayoutId id="2147483738" r:id="rId58"/>
    <p:sldLayoutId id="2147483739" r:id="rId59"/>
    <p:sldLayoutId id="2147483740" r:id="rId60"/>
    <p:sldLayoutId id="2147483741" r:id="rId61"/>
    <p:sldLayoutId id="2147483742" r:id="rId62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4A45C-8F79-9A61-77E8-09BC4E62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6656E-6C21-DB29-00F0-0CC844DE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DB44-E775-B332-D1F0-40DB3A5FA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4480" y="6400904"/>
            <a:ext cx="146304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C1C4E-47DA-0CDC-75C8-42E9F1EBD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00904"/>
            <a:ext cx="36576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D0AFDD5-844D-364D-8AEC-50CF4D36D5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E05079-2B34-E435-A882-A172DE176AE1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440547-EE65-F9CE-1D02-2D326735F06D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B9DC65-7A98-9009-CD43-4A4B57960D46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53898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95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9/14/2025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7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0" r:id="rId34"/>
    <p:sldLayoutId id="2147483811" r:id="rId35"/>
    <p:sldLayoutId id="2147483812" r:id="rId36"/>
    <p:sldLayoutId id="2147483813" r:id="rId37"/>
    <p:sldLayoutId id="2147483814" r:id="rId38"/>
    <p:sldLayoutId id="2147483815" r:id="rId39"/>
    <p:sldLayoutId id="2147483816" r:id="rId40"/>
    <p:sldLayoutId id="2147483817" r:id="rId41"/>
    <p:sldLayoutId id="2147483818" r:id="rId42"/>
    <p:sldLayoutId id="2147483819" r:id="rId43"/>
    <p:sldLayoutId id="2147483820" r:id="rId44"/>
    <p:sldLayoutId id="2147483821" r:id="rId45"/>
    <p:sldLayoutId id="2147483822" r:id="rId46"/>
    <p:sldLayoutId id="2147483823" r:id="rId47"/>
    <p:sldLayoutId id="2147483824" r:id="rId48"/>
    <p:sldLayoutId id="2147483825" r:id="rId49"/>
    <p:sldLayoutId id="2147483826" r:id="rId50"/>
    <p:sldLayoutId id="2147483827" r:id="rId51"/>
    <p:sldLayoutId id="2147483828" r:id="rId52"/>
    <p:sldLayoutId id="2147483829" r:id="rId53"/>
    <p:sldLayoutId id="2147483830" r:id="rId54"/>
    <p:sldLayoutId id="2147483831" r:id="rId55"/>
    <p:sldLayoutId id="2147483832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26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04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672">
          <p15:clr>
            <a:srgbClr val="F26B43"/>
          </p15:clr>
        </p15:guide>
        <p15:guide id="4" orient="horz" pos="912">
          <p15:clr>
            <a:srgbClr val="F26B43"/>
          </p15:clr>
        </p15:guide>
        <p15:guide id="5" pos="7176">
          <p15:clr>
            <a:srgbClr val="F26B43"/>
          </p15:clr>
        </p15:guide>
        <p15:guide id="6" pos="504">
          <p15:clr>
            <a:srgbClr val="F26B43"/>
          </p15:clr>
        </p15:guide>
        <p15:guide id="7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0722D-0BC0-4487-812D-1E4E0DEC11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12235" y="1333943"/>
            <a:ext cx="4367531" cy="1575512"/>
          </a:xfrm>
        </p:spPr>
        <p:txBody>
          <a:bodyPr/>
          <a:lstStyle/>
          <a:p>
            <a:r>
              <a:rPr lang="el-GR" sz="5400" b="1" dirty="0" smtClean="0"/>
              <a:t>ΑΡΧΕΣ  ΛΟΓΙΣΤΙΚΗΣ</a:t>
            </a:r>
            <a:endParaRPr lang="ru-RU" sz="54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857" y="2909455"/>
            <a:ext cx="10117959" cy="1981200"/>
          </a:xfrm>
        </p:spPr>
        <p:txBody>
          <a:bodyPr/>
          <a:lstStyle/>
          <a:p>
            <a:r>
              <a:rPr lang="el-GR" sz="3600" dirty="0" smtClean="0"/>
              <a:t>ΚΕΦΑΛΑΙΟ  ΠΡΩΤΟ</a:t>
            </a:r>
            <a:r>
              <a:rPr lang="en-US" sz="3600" dirty="0"/>
              <a:t/>
            </a:r>
            <a:br>
              <a:rPr lang="en-US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1233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C77C5D-1541-4D4C-8CD9-E4CB2D74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047"/>
            <a:ext cx="10515600" cy="1325563"/>
          </a:xfrm>
        </p:spPr>
        <p:txBody>
          <a:bodyPr/>
          <a:lstStyle/>
          <a:p>
            <a:r>
              <a:rPr lang="el-GR" dirty="0" smtClean="0"/>
              <a:t>ΤΕΛΟΣ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1F869-7372-4C01-A626-993295149E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35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84" y="135497"/>
            <a:ext cx="5954406" cy="1143000"/>
          </a:xfrm>
        </p:spPr>
        <p:txBody>
          <a:bodyPr/>
          <a:lstStyle/>
          <a:p>
            <a:pPr algn="ctr"/>
            <a:r>
              <a:rPr lang="el-GR" dirty="0" smtClean="0"/>
              <a:t>ΕΙΣΑΓΩΓΗ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8789" y="1648968"/>
            <a:ext cx="7090483" cy="44885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000" b="1" dirty="0" smtClean="0">
                <a:solidFill>
                  <a:srgbClr val="7030A0"/>
                </a:solidFill>
              </a:rPr>
              <a:t>Λογιστική</a:t>
            </a:r>
            <a:r>
              <a:rPr lang="el-GR" sz="2000" dirty="0" smtClean="0"/>
              <a:t> είναι ο κλάδος της οικονομικής επιστήμης</a:t>
            </a:r>
          </a:p>
          <a:p>
            <a:pPr marL="0" indent="0" algn="just">
              <a:buNone/>
            </a:pPr>
            <a:r>
              <a:rPr lang="el-GR" sz="2000" dirty="0" smtClean="0"/>
              <a:t>που ασχολείται με</a:t>
            </a:r>
          </a:p>
          <a:p>
            <a:pPr algn="just"/>
            <a:r>
              <a:rPr lang="el-GR" sz="2000" dirty="0" smtClean="0"/>
              <a:t>την </a:t>
            </a:r>
            <a:r>
              <a:rPr lang="el-GR" sz="2000" u="sng" dirty="0" smtClean="0"/>
              <a:t>καταγραφή</a:t>
            </a:r>
            <a:r>
              <a:rPr lang="el-GR" sz="2000" dirty="0" smtClean="0"/>
              <a:t>, </a:t>
            </a:r>
            <a:r>
              <a:rPr lang="el-GR" sz="2000" u="sng" dirty="0">
                <a:solidFill>
                  <a:prstClr val="black"/>
                </a:solidFill>
              </a:rPr>
              <a:t>κατάταξη</a:t>
            </a:r>
            <a:r>
              <a:rPr lang="el-GR" sz="2000" dirty="0">
                <a:solidFill>
                  <a:prstClr val="black"/>
                </a:solidFill>
              </a:rPr>
              <a:t>, </a:t>
            </a:r>
            <a:r>
              <a:rPr lang="el-GR" sz="2000" u="sng" dirty="0" smtClean="0">
                <a:solidFill>
                  <a:prstClr val="black"/>
                </a:solidFill>
              </a:rPr>
              <a:t>ανάλυση</a:t>
            </a:r>
            <a:r>
              <a:rPr lang="el-GR" sz="2000" dirty="0" smtClean="0">
                <a:solidFill>
                  <a:prstClr val="black"/>
                </a:solidFill>
              </a:rPr>
              <a:t> </a:t>
            </a:r>
            <a:r>
              <a:rPr lang="el-GR" sz="2000" dirty="0" smtClean="0"/>
              <a:t>και </a:t>
            </a:r>
            <a:r>
              <a:rPr lang="el-GR" sz="2000" u="sng" dirty="0" smtClean="0"/>
              <a:t>συσχέτιση</a:t>
            </a:r>
            <a:r>
              <a:rPr lang="el-GR" sz="2000" dirty="0" smtClean="0"/>
              <a:t> των 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</a:rPr>
              <a:t>οικονομικών γεγονότων</a:t>
            </a:r>
          </a:p>
          <a:p>
            <a:pPr marL="0" indent="0" algn="just">
              <a:buNone/>
            </a:pPr>
            <a:r>
              <a:rPr lang="el-GR" sz="2000" dirty="0" smtClean="0"/>
              <a:t>που πραγματοποιούνται στην επιχείρηση,</a:t>
            </a:r>
          </a:p>
          <a:p>
            <a:pPr marL="0" indent="0" algn="just">
              <a:buNone/>
            </a:pPr>
            <a:r>
              <a:rPr lang="el-GR" sz="2000" dirty="0" smtClean="0"/>
              <a:t>με </a:t>
            </a:r>
            <a:r>
              <a:rPr lang="el-GR" sz="2000" b="1" dirty="0" smtClean="0"/>
              <a:t>σκοπό</a:t>
            </a:r>
            <a:r>
              <a:rPr lang="el-GR" sz="2000" dirty="0" smtClean="0"/>
              <a:t> την </a:t>
            </a:r>
            <a:r>
              <a:rPr lang="el-GR" sz="2000" u="sng" dirty="0" smtClean="0"/>
              <a:t>παροχή πληροφοριών</a:t>
            </a:r>
            <a:r>
              <a:rPr lang="el-GR" sz="2000" dirty="0" smtClean="0"/>
              <a:t> </a:t>
            </a:r>
          </a:p>
          <a:p>
            <a:pPr marL="0" indent="0" algn="just">
              <a:buNone/>
            </a:pPr>
            <a:r>
              <a:rPr lang="el-GR" sz="2000" dirty="0" smtClean="0"/>
              <a:t>σε όλους εκείνους που με κάθε τρόπο επικοινωνούν με   αυτή.</a:t>
            </a:r>
            <a:endParaRPr lang="en-US" sz="2000" dirty="0"/>
          </a:p>
        </p:txBody>
      </p:sp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4908" y="1"/>
            <a:ext cx="4461163" cy="6857999"/>
          </a:xfrm>
        </p:spPr>
      </p:pic>
    </p:spTree>
    <p:extLst>
      <p:ext uri="{BB962C8B-B14F-4D97-AF65-F5344CB8AC3E}">
        <p14:creationId xmlns:p14="http://schemas.microsoft.com/office/powerpoint/2010/main" val="32124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DB732-6FD3-D0DA-92AF-1D7A68E3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727" y="97551"/>
            <a:ext cx="9912096" cy="747576"/>
          </a:xfrm>
        </p:spPr>
        <p:txBody>
          <a:bodyPr/>
          <a:lstStyle/>
          <a:p>
            <a:r>
              <a:rPr lang="el-GR" sz="4400" b="1" dirty="0" smtClean="0"/>
              <a:t>ΕΙΣΑΓΩΓΙΚΕΣ  ΕΝΝΟΙΕΣ</a:t>
            </a:r>
            <a:endParaRPr lang="en-US" sz="4400" b="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6D0EB4-87A1-9926-18A9-F1A65DC20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200" y="1906464"/>
            <a:ext cx="10268712" cy="1505315"/>
          </a:xfrm>
        </p:spPr>
        <p:txBody>
          <a:bodyPr/>
          <a:lstStyle/>
          <a:p>
            <a:r>
              <a:rPr lang="el-GR" sz="2800" b="1" dirty="0" smtClean="0"/>
              <a:t>ΑΝΑΓΚΗ</a:t>
            </a:r>
            <a:endParaRPr lang="en-US" sz="2800" b="1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7B26A88-F289-88EA-E384-570C7CF8B5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indent="0">
              <a:buNone/>
            </a:pPr>
            <a:r>
              <a:rPr lang="el-GR" sz="2400" dirty="0" smtClean="0"/>
              <a:t>Το δυσάρεστο συναίσθημα της έλλειψης που ζητά ικανοποίηση.</a:t>
            </a:r>
            <a:endParaRPr lang="en-US" sz="2400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A6AD7D6-3293-B4C1-4263-E02BE31B4FF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Iterative approaches to corporate strategy</a:t>
            </a:r>
          </a:p>
          <a:p>
            <a:r>
              <a:rPr lang="en-US" dirty="0" smtClean="0"/>
              <a:t>Establish </a:t>
            </a:r>
            <a:r>
              <a:rPr lang="en-US" dirty="0"/>
              <a:t>a management framework from the inside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3322B0EB-0749-E394-7D78-05C325473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FDD5-844D-364D-8AEC-50CF4D36D55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36FE9B74-96B4-4C88-49C9-E2D42BDC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86D0EB4-87A1-9926-18A9-F1A65DC20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195" y="3984653"/>
            <a:ext cx="10268712" cy="1505315"/>
          </a:xfrm>
        </p:spPr>
        <p:txBody>
          <a:bodyPr/>
          <a:lstStyle/>
          <a:p>
            <a:r>
              <a:rPr lang="el-GR" sz="2800" b="1" dirty="0" smtClean="0"/>
              <a:t>ΑΓΑΘΑ</a:t>
            </a:r>
            <a:endParaRPr lang="en-US" sz="2800" b="1" dirty="0"/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77B26A88-F289-88EA-E384-570C7CF8B589}"/>
              </a:ext>
            </a:extLst>
          </p:cNvPr>
          <p:cNvSpPr txBox="1">
            <a:spLocks/>
          </p:cNvSpPr>
          <p:nvPr/>
        </p:nvSpPr>
        <p:spPr>
          <a:xfrm>
            <a:off x="4645152" y="4027061"/>
            <a:ext cx="5648775" cy="1330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-13716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5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5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371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lang="el-GR" sz="2400" dirty="0" smtClean="0"/>
              <a:t>Τα μέσα, με τα οποία ικανοποιούμε τις ανάγκες μας.</a:t>
            </a: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EDB732-6FD3-D0DA-92AF-1D7A68E3A3EE}"/>
              </a:ext>
            </a:extLst>
          </p:cNvPr>
          <p:cNvSpPr txBox="1">
            <a:spLocks/>
          </p:cNvSpPr>
          <p:nvPr/>
        </p:nvSpPr>
        <p:spPr>
          <a:xfrm>
            <a:off x="1141727" y="1044213"/>
            <a:ext cx="9912096" cy="7475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/>
              <a:t>1.1.  ΑΝΑΓΚΕΣ – ΑΓΑΘΑ - ΟΙΚΟΝΟΜΙΚΟΙ ΟΡΓΑΝΙΣΜΟΙ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438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DB732-6FD3-D0DA-92AF-1D7A68E3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727" y="501891"/>
            <a:ext cx="9912096" cy="1014984"/>
          </a:xfrm>
        </p:spPr>
        <p:txBody>
          <a:bodyPr/>
          <a:lstStyle/>
          <a:p>
            <a:r>
              <a:rPr lang="el-GR" sz="4400" b="1" dirty="0" smtClean="0">
                <a:solidFill>
                  <a:schemeClr val="bg1"/>
                </a:solidFill>
              </a:rPr>
              <a:t>ΔΙΑΚΡΙΣΗ  ΑΓΑΘΩΝ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6D0EB4-87A1-9926-18A9-F1A65DC20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200" y="1906464"/>
            <a:ext cx="10268712" cy="1505315"/>
          </a:xfrm>
        </p:spPr>
        <p:txBody>
          <a:bodyPr/>
          <a:lstStyle/>
          <a:p>
            <a:r>
              <a:rPr lang="el-GR" sz="2800" b="1" dirty="0" smtClean="0">
                <a:solidFill>
                  <a:srgbClr val="7030A0"/>
                </a:solidFill>
              </a:rPr>
              <a:t>ΕΛΕΥΘΕΡΑ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7B26A88-F289-88EA-E384-570C7CF8B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5018" y="1906464"/>
            <a:ext cx="6838889" cy="1505315"/>
          </a:xfrm>
        </p:spPr>
        <p:txBody>
          <a:bodyPr/>
          <a:lstStyle/>
          <a:p>
            <a:pPr indent="0">
              <a:buNone/>
            </a:pPr>
            <a:r>
              <a:rPr lang="el-GR" sz="2400" dirty="0" smtClean="0">
                <a:solidFill>
                  <a:srgbClr val="002060"/>
                </a:solidFill>
              </a:rPr>
              <a:t>Υπάρχουν ελεύθερα στη φύση και τα αποκτούμε χωρίς να καταβάλλουμε προσπάθεια.</a:t>
            </a:r>
          </a:p>
          <a:p>
            <a:pPr indent="0">
              <a:buNone/>
            </a:pPr>
            <a:r>
              <a:rPr lang="el-GR" sz="2400" dirty="0" smtClean="0">
                <a:solidFill>
                  <a:srgbClr val="002060"/>
                </a:solidFill>
              </a:rPr>
              <a:t>(</a:t>
            </a:r>
            <a:r>
              <a:rPr lang="el-GR" sz="2000" i="1" dirty="0" smtClean="0">
                <a:solidFill>
                  <a:schemeClr val="accent3">
                    <a:lumMod val="50000"/>
                  </a:schemeClr>
                </a:solidFill>
              </a:rPr>
              <a:t>ατμοσφαιρικός αέρας</a:t>
            </a:r>
            <a:r>
              <a:rPr lang="el-GR" dirty="0" smtClean="0">
                <a:solidFill>
                  <a:srgbClr val="002060"/>
                </a:solidFill>
              </a:rPr>
              <a:t>)</a:t>
            </a:r>
            <a:r>
              <a:rPr lang="el-GR" sz="2400" dirty="0" smtClean="0">
                <a:solidFill>
                  <a:srgbClr val="002060"/>
                </a:solidFill>
              </a:rPr>
              <a:t> </a:t>
            </a:r>
            <a:endParaRPr lang="en-US" sz="2400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A6AD7D6-3293-B4C1-4263-E02BE31B4FF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Iterative approaches to corporate strategy</a:t>
            </a:r>
          </a:p>
          <a:p>
            <a:r>
              <a:rPr lang="en-US" dirty="0" smtClean="0"/>
              <a:t>Establish </a:t>
            </a:r>
            <a:r>
              <a:rPr lang="en-US" dirty="0"/>
              <a:t>a management framework from the inside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3322B0EB-0749-E394-7D78-05C325473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AFDD5-844D-364D-8AEC-50CF4D36D55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36FE9B74-96B4-4C88-49C9-E2D42BDC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86D0EB4-87A1-9926-18A9-F1A65DC20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195" y="3984653"/>
            <a:ext cx="10268712" cy="1505315"/>
          </a:xfrm>
        </p:spPr>
        <p:txBody>
          <a:bodyPr/>
          <a:lstStyle/>
          <a:p>
            <a:r>
              <a:rPr lang="el-GR" sz="2800" b="1" dirty="0" smtClean="0">
                <a:solidFill>
                  <a:srgbClr val="7030A0"/>
                </a:solidFill>
              </a:rPr>
              <a:t>ΟΙΚΟΝΟΜΙΚΑ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77B26A88-F289-88EA-E384-570C7CF8B589}"/>
              </a:ext>
            </a:extLst>
          </p:cNvPr>
          <p:cNvSpPr txBox="1">
            <a:spLocks/>
          </p:cNvSpPr>
          <p:nvPr/>
        </p:nvSpPr>
        <p:spPr>
          <a:xfrm>
            <a:off x="4645152" y="4020448"/>
            <a:ext cx="6668755" cy="1448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-13716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5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5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5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5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371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lang="el-GR" sz="2400" dirty="0" smtClean="0">
                <a:solidFill>
                  <a:srgbClr val="002060"/>
                </a:solidFill>
              </a:rPr>
              <a:t>Είναι προϊόντα της ανθρώπινης προσπάθειας.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l-GR" sz="2400" dirty="0" smtClean="0">
                <a:solidFill>
                  <a:srgbClr val="002060"/>
                </a:solidFill>
              </a:rPr>
              <a:t>(</a:t>
            </a:r>
            <a:r>
              <a:rPr lang="el-GR" sz="2000" i="1" dirty="0">
                <a:solidFill>
                  <a:schemeClr val="accent3">
                    <a:lumMod val="50000"/>
                  </a:schemeClr>
                </a:solidFill>
              </a:rPr>
              <a:t>τροφή, ρούχα, αυτοκίνητα</a:t>
            </a:r>
            <a:r>
              <a:rPr lang="el-GR" sz="2400" dirty="0" smtClean="0">
                <a:solidFill>
                  <a:srgbClr val="002060"/>
                </a:solidFill>
              </a:rPr>
              <a:t>)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1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65E584-E9D5-D9AE-675E-04B2896C8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426036" cy="1632045"/>
          </a:xfrm>
        </p:spPr>
        <p:txBody>
          <a:bodyPr/>
          <a:lstStyle/>
          <a:p>
            <a:r>
              <a:rPr lang="el-GR" dirty="0" smtClean="0"/>
              <a:t>   ΟΙΚΟΝΟΜΙΚΕΣ ΜΟΝΑΔΕΣ 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l-GR" dirty="0" smtClean="0"/>
              <a:t>(ΟΙΚΟΝΟΜΙΚΟΙ ΟΡΓΑΝΙΣΜΟΙ)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C40C425-91E4-471C-9E11-0A85D2B7451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470532"/>
            <a:ext cx="5609503" cy="3750159"/>
          </a:xfrm>
        </p:spPr>
        <p:txBody>
          <a:bodyPr>
            <a:normAutofit/>
          </a:bodyPr>
          <a:lstStyle/>
          <a:p>
            <a:pPr algn="ctr"/>
            <a:r>
              <a:rPr lang="el-GR" sz="4000" u="sng" dirty="0" smtClean="0"/>
              <a:t>ΕΝΝΟΙΑ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rgbClr val="002060"/>
                </a:solidFill>
              </a:rPr>
              <a:t>Οργανωτικές</a:t>
            </a:r>
            <a:r>
              <a:rPr lang="el-GR" sz="2800" b="0" dirty="0">
                <a:solidFill>
                  <a:srgbClr val="000000"/>
                </a:solidFill>
              </a:rPr>
              <a:t> </a:t>
            </a:r>
            <a:r>
              <a:rPr lang="el-GR" sz="2800" dirty="0">
                <a:solidFill>
                  <a:srgbClr val="002060"/>
                </a:solidFill>
              </a:rPr>
              <a:t>οντότητες</a:t>
            </a:r>
            <a:r>
              <a:rPr lang="el-GR" sz="2800" b="0" dirty="0" smtClean="0">
                <a:solidFill>
                  <a:srgbClr val="000000"/>
                </a:solidFill>
              </a:rPr>
              <a:t> </a:t>
            </a:r>
            <a:r>
              <a:rPr lang="el-GR" sz="2800" b="0" dirty="0">
                <a:solidFill>
                  <a:srgbClr val="000000"/>
                </a:solidFill>
              </a:rPr>
              <a:t>που </a:t>
            </a:r>
            <a:r>
              <a:rPr lang="el-GR" sz="2800" b="0" dirty="0" smtClean="0">
                <a:solidFill>
                  <a:srgbClr val="000000"/>
                </a:solidFill>
              </a:rPr>
              <a:t>συνδυάζουν </a:t>
            </a:r>
            <a:r>
              <a:rPr lang="el-GR" sz="2800" b="0" dirty="0">
                <a:solidFill>
                  <a:srgbClr val="000000"/>
                </a:solidFill>
              </a:rPr>
              <a:t>κατάλληλα κάποια μέσα για να παράξουν οικονομικά αγαθά</a:t>
            </a:r>
            <a:r>
              <a:rPr lang="el-GR" sz="2800" b="0" dirty="0" smtClean="0">
                <a:solidFill>
                  <a:srgbClr val="000000"/>
                </a:solidFill>
              </a:rPr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l-GR" sz="2800" b="0" dirty="0" smtClean="0">
                <a:solidFill>
                  <a:srgbClr val="000000"/>
                </a:solidFill>
              </a:rPr>
              <a:t>Τα μέσα αυτά ονομάζονται </a:t>
            </a:r>
            <a:r>
              <a:rPr lang="el-GR" sz="2800" dirty="0" smtClean="0">
                <a:solidFill>
                  <a:srgbClr val="002060"/>
                </a:solidFill>
              </a:rPr>
              <a:t>παραγωγικοί συντελεστές</a:t>
            </a:r>
            <a:r>
              <a:rPr lang="el-GR" sz="2800" dirty="0" smtClean="0">
                <a:solidFill>
                  <a:srgbClr val="000000"/>
                </a:solidFill>
              </a:rPr>
              <a:t>.</a:t>
            </a:r>
            <a:endParaRPr lang="el-GR" sz="28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Placeholder 6" descr="Spiral staircase">
            <a:extLst>
              <a:ext uri="{FF2B5EF4-FFF2-40B4-BE49-F238E27FC236}">
                <a16:creationId xmlns:a16="http://schemas.microsoft.com/office/drawing/2014/main" id="{1D0F9AEB-F3F4-5B2C-B397-13D56615EF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2918" y="0"/>
            <a:ext cx="5329082" cy="6858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B8E33-942D-3D11-FCA8-2D54102B3C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A3A3A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A3A3A">
                  <a:lumMod val="60000"/>
                  <a:lumOff val="40000"/>
                </a:srgb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4025A9-7726-7F83-4A59-6CF84E4B9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45" y="1316410"/>
            <a:ext cx="6263545" cy="734063"/>
          </a:xfrm>
        </p:spPr>
        <p:txBody>
          <a:bodyPr/>
          <a:lstStyle/>
          <a:p>
            <a:pPr algn="ctr"/>
            <a:r>
              <a:rPr lang="el-GR" b="1" dirty="0" smtClean="0"/>
              <a:t>ΠΑΡΑΓΩΓΙΚΟΙ ΣΥΝΤΕΛΕΣΤΕΣ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D1EAF7-58DB-398E-A0A7-0514B6F330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144" y="2396952"/>
            <a:ext cx="6263545" cy="3421784"/>
          </a:xfrm>
        </p:spPr>
        <p:txBody>
          <a:bodyPr/>
          <a:lstStyle/>
          <a:p>
            <a:r>
              <a:rPr lang="el-GR" b="1" dirty="0" smtClean="0"/>
              <a:t>ΦΥΣΗ</a:t>
            </a:r>
            <a:r>
              <a:rPr lang="en-US" b="1" dirty="0" smtClean="0"/>
              <a:t>:</a:t>
            </a:r>
            <a:r>
              <a:rPr lang="el-GR" b="1" dirty="0" smtClean="0"/>
              <a:t>  </a:t>
            </a:r>
            <a:r>
              <a:rPr lang="en-US" b="1" dirty="0" smtClean="0"/>
              <a:t> </a:t>
            </a:r>
            <a:r>
              <a:rPr lang="el-GR" dirty="0" smtClean="0"/>
              <a:t>Οτιδήποτε μας παρέχει η φύση: ορυκτός πλούτος, έδαφος, δάση, θαλάσσιος πλούτος, κτλ.</a:t>
            </a:r>
            <a:endParaRPr lang="en-US" dirty="0"/>
          </a:p>
          <a:p>
            <a:pPr algn="just"/>
            <a:r>
              <a:rPr lang="el-GR" b="1" dirty="0" smtClean="0"/>
              <a:t>ΕΡΓΑΣΙΑ</a:t>
            </a:r>
            <a:r>
              <a:rPr lang="en-US" b="1" dirty="0" smtClean="0"/>
              <a:t>:</a:t>
            </a:r>
            <a:r>
              <a:rPr lang="el-GR" b="1" dirty="0" smtClean="0"/>
              <a:t> </a:t>
            </a:r>
            <a:r>
              <a:rPr lang="el-GR" dirty="0" smtClean="0"/>
              <a:t>Κάθε σωματική και πνευματική προσπάθεια του ανθρώπου για την παραγωγή κάποιου αγαθού.</a:t>
            </a:r>
            <a:endParaRPr lang="en-US" dirty="0"/>
          </a:p>
          <a:p>
            <a:pPr algn="just"/>
            <a:r>
              <a:rPr lang="el-GR" b="1" dirty="0" smtClean="0"/>
              <a:t>ΚΕΦΑΛΑΙΟ</a:t>
            </a:r>
            <a:r>
              <a:rPr lang="en-US" b="1" dirty="0" smtClean="0"/>
              <a:t>: </a:t>
            </a:r>
            <a:r>
              <a:rPr lang="el-GR" dirty="0" smtClean="0"/>
              <a:t>Κάθε αγαθό που συμμετέχει στην παραγωγή άλλων οικονομικών αγαθών, όπως μηχανήματα, κτίρια, έπιπλα, κτλ.</a:t>
            </a:r>
            <a:endParaRPr lang="en-US" dirty="0"/>
          </a:p>
        </p:txBody>
      </p:sp>
      <p:pic>
        <p:nvPicPr>
          <p:cNvPr id="8" name="Picture Placeholder 12" descr="A dog sitting in the sun rays coming through the trees in a forest ">
            <a:extLst>
              <a:ext uri="{FF2B5EF4-FFF2-40B4-BE49-F238E27FC236}">
                <a16:creationId xmlns:a16="http://schemas.microsoft.com/office/drawing/2014/main" id="{4AA23396-D2B1-1CF5-8AD7-3F6BEDAE92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40" b="4940"/>
          <a:stretch/>
        </p:blipFill>
        <p:spPr/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3A137E53-FBD3-20BC-7B61-06C47E634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DB2ADC-AF19-4574-8C10-79B5B04FCA2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8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BE1B3-474F-D110-BAD7-4D78EBC8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52" y="640077"/>
            <a:ext cx="4064917" cy="1602540"/>
          </a:xfrm>
        </p:spPr>
        <p:txBody>
          <a:bodyPr/>
          <a:lstStyle/>
          <a:p>
            <a:pPr algn="ctr"/>
            <a:r>
              <a:rPr lang="el-GR" dirty="0" smtClean="0"/>
              <a:t>ΒΑΣΙΚΗ</a:t>
            </a:r>
            <a:r>
              <a:rPr lang="en-US" dirty="0" smtClean="0"/>
              <a:t> </a:t>
            </a:r>
            <a:r>
              <a:rPr lang="el-GR" dirty="0" smtClean="0"/>
              <a:t>ΟΙΚΟΝΟΜΙΚΗ ΑΡΧΗ</a:t>
            </a:r>
            <a:endParaRPr lang="en-US" dirty="0"/>
          </a:p>
        </p:txBody>
      </p:sp>
      <p:pic>
        <p:nvPicPr>
          <p:cNvPr id="8" name="Picture Placeholder 7" descr="A close-up of a building">
            <a:extLst>
              <a:ext uri="{FF2B5EF4-FFF2-40B4-BE49-F238E27FC236}">
                <a16:creationId xmlns:a16="http://schemas.microsoft.com/office/drawing/2014/main" id="{06B91585-3AF9-DD3A-DC39-2BCFC2367D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7" y="2495733"/>
            <a:ext cx="3871623" cy="35517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A9125-83DF-A70A-A024-4E849963BA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18205" y="1718673"/>
            <a:ext cx="6391810" cy="4650297"/>
          </a:xfrm>
        </p:spPr>
        <p:txBody>
          <a:bodyPr/>
          <a:lstStyle/>
          <a:p>
            <a:pPr marL="0" indent="0">
              <a:buNone/>
            </a:pPr>
            <a:endParaRPr lang="el-GR" sz="1800" b="1" dirty="0" smtClean="0"/>
          </a:p>
          <a:p>
            <a:pPr marL="0" indent="0">
              <a:buNone/>
            </a:pPr>
            <a:endParaRPr lang="el-GR" sz="1800" b="1" dirty="0"/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el-GR" sz="2800" dirty="0" smtClean="0"/>
              <a:t>Η επίτευξη του </a:t>
            </a:r>
            <a:r>
              <a:rPr lang="el-GR" sz="2800" u="sng" dirty="0" smtClean="0"/>
              <a:t>μεγαλύτερου δυνατού αποτελέσματος</a:t>
            </a:r>
            <a:r>
              <a:rPr lang="el-GR" sz="2800" dirty="0" smtClean="0"/>
              <a:t>, θυσιάζοντας όσο το δυνατόν </a:t>
            </a:r>
            <a:r>
              <a:rPr lang="el-GR" sz="2800" u="sng" dirty="0" smtClean="0"/>
              <a:t>λιγότερους παραγωγικούς συντελεστές</a:t>
            </a:r>
            <a:r>
              <a:rPr lang="el-GR" sz="2800" dirty="0" smtClean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el-GR" sz="2800" dirty="0"/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el-GR" sz="2800" dirty="0" smtClean="0"/>
              <a:t>Η εφαρμογή της αρχής αυτής, βέβαια, </a:t>
            </a:r>
            <a:r>
              <a:rPr lang="el-GR" sz="2800" u="sng" dirty="0" smtClean="0"/>
              <a:t>δεν πρέπει να είναι εις βάρος της ποιότητας των αγαθών</a:t>
            </a:r>
            <a:r>
              <a:rPr lang="el-GR" sz="2800" dirty="0" smtClean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el-GR" sz="2800" dirty="0"/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en-US" sz="2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007FB-6075-C704-F7E5-4F6DD2FD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859A7-84EB-4384-87AF-59CC16704CF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9/14/2025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7501D-D6CD-29A2-36D5-7BCAF9A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57153-B650-4DEB-B370-79DDCFDCE9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52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EFF7372-50C2-C539-B6D5-84BD91424BA6}"/>
              </a:ext>
            </a:extLst>
          </p:cNvPr>
          <p:cNvSpPr/>
          <p:nvPr/>
        </p:nvSpPr>
        <p:spPr>
          <a:xfrm>
            <a:off x="983223" y="1416744"/>
            <a:ext cx="9934159" cy="8259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l-GR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ο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Κριτήριο : Ο Φορέας (ο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ιδιοκτήτης της οικονομικής μονάδας)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B47E93B-B065-AC6E-1B24-A76AED2E0340}"/>
              </a:ext>
            </a:extLst>
          </p:cNvPr>
          <p:cNvSpPr/>
          <p:nvPr/>
        </p:nvSpPr>
        <p:spPr>
          <a:xfrm>
            <a:off x="983223" y="2514600"/>
            <a:ext cx="9934158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Ιδιωτικές : φορέας είναι ιδιώτης ή ιδιώτες.</a:t>
            </a:r>
            <a:endParaRPr kumimoji="0" lang="el-G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526CE107-C143-D008-C93C-3A39806CD644}"/>
              </a:ext>
            </a:extLst>
          </p:cNvPr>
          <p:cNvSpPr/>
          <p:nvPr/>
        </p:nvSpPr>
        <p:spPr>
          <a:xfrm>
            <a:off x="983225" y="4638587"/>
            <a:ext cx="9934154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Δημοτικές ή</a:t>
            </a:r>
            <a:r>
              <a:rPr kumimoji="0" lang="el-GR" sz="2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Κοινοτικές : φορέας είναι Δήμος ή Κοινότητα </a:t>
            </a:r>
            <a:r>
              <a:rPr kumimoji="0" lang="el-GR" sz="2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el-GR" dirty="0" smtClean="0">
                <a:solidFill>
                  <a:prstClr val="black"/>
                </a:solidFill>
              </a:rPr>
              <a:t>Δημοτικοί </a:t>
            </a:r>
            <a:r>
              <a:rPr lang="el-GR" dirty="0">
                <a:solidFill>
                  <a:prstClr val="black"/>
                </a:solidFill>
              </a:rPr>
              <a:t>παιδικοί </a:t>
            </a:r>
            <a:r>
              <a:rPr lang="el-GR" dirty="0" smtClean="0">
                <a:solidFill>
                  <a:prstClr val="black"/>
                </a:solidFill>
              </a:rPr>
              <a:t>σταθμοί). 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97EC9759-C587-11D2-C9B2-02879267E4C0}"/>
              </a:ext>
            </a:extLst>
          </p:cNvPr>
          <p:cNvSpPr/>
          <p:nvPr/>
        </p:nvSpPr>
        <p:spPr>
          <a:xfrm>
            <a:off x="1579418" y="427314"/>
            <a:ext cx="9033164" cy="5690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ΒΑΣΙΚΕΣ ΔΙΑΚΡΙΣΕΙΣ ΤΩΝ ΟΙΚΟΝΟΜΙΚΩΝ ΜΟΝΑΔΩΝ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Ορθογώνιο 4">
            <a:extLst>
              <a:ext uri="{FF2B5EF4-FFF2-40B4-BE49-F238E27FC236}">
                <a16:creationId xmlns:a16="http://schemas.microsoft.com/office/drawing/2014/main" id="{BB47E93B-B065-AC6E-1B24-A76AED2E0340}"/>
              </a:ext>
            </a:extLst>
          </p:cNvPr>
          <p:cNvSpPr/>
          <p:nvPr/>
        </p:nvSpPr>
        <p:spPr>
          <a:xfrm>
            <a:off x="983221" y="3594590"/>
            <a:ext cx="9934158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2200" b="1" dirty="0">
                <a:solidFill>
                  <a:prstClr val="black"/>
                </a:solidFill>
              </a:rPr>
              <a:t>Δημόσιες : φορέας είναι το Δημόσιο, όπως </a:t>
            </a:r>
            <a:r>
              <a:rPr lang="el-GR" sz="2200" b="1" dirty="0" smtClean="0">
                <a:solidFill>
                  <a:prstClr val="black"/>
                </a:solidFill>
              </a:rPr>
              <a:t>(ΔΕΗ).</a:t>
            </a:r>
            <a:endParaRPr kumimoji="0" lang="el-GR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Ορθογώνιο 6">
            <a:extLst>
              <a:ext uri="{FF2B5EF4-FFF2-40B4-BE49-F238E27FC236}">
                <a16:creationId xmlns:a16="http://schemas.microsoft.com/office/drawing/2014/main" id="{526CE107-C143-D008-C93C-3A39806CD644}"/>
              </a:ext>
            </a:extLst>
          </p:cNvPr>
          <p:cNvSpPr/>
          <p:nvPr/>
        </p:nvSpPr>
        <p:spPr>
          <a:xfrm>
            <a:off x="983225" y="5682584"/>
            <a:ext cx="9934154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Μικτές</a:t>
            </a:r>
            <a:r>
              <a:rPr kumimoji="0" lang="el-GR" sz="2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φορέας είναι από κοινού το Δημόσιο και οι ιδιώτες (ΟΤΕ).</a:t>
            </a:r>
            <a:endParaRPr lang="el-G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B511BFD6-4D2C-C304-EE99-DEE36DAD154E}"/>
              </a:ext>
            </a:extLst>
          </p:cNvPr>
          <p:cNvSpPr/>
          <p:nvPr/>
        </p:nvSpPr>
        <p:spPr>
          <a:xfrm>
            <a:off x="1080655" y="1427643"/>
            <a:ext cx="9975272" cy="9512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ο Κριτήριο : Επιδίωξη κέρδους ή</a:t>
            </a:r>
            <a:r>
              <a:rPr kumimoji="0" lang="el-GR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όχι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84AE9BD-3E70-4F4B-B187-A926C48B3FDC}"/>
              </a:ext>
            </a:extLst>
          </p:cNvPr>
          <p:cNvSpPr/>
          <p:nvPr/>
        </p:nvSpPr>
        <p:spPr>
          <a:xfrm>
            <a:off x="1080655" y="2814609"/>
            <a:ext cx="5954768" cy="18091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Κοινωφελείς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 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Μη κερδοσκοπικές</a:t>
            </a:r>
            <a:endParaRPr kumimoji="0" lang="el-GR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prstClr val="black"/>
                </a:solidFill>
                <a:latin typeface="Calibri" panose="020F0502020204030204"/>
              </a:rPr>
              <a:t>(Όλες οι οικονομικές μονάδες εκτός των επιχειρήσεων)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FA60A251-3192-AD4B-2B7D-B3FDB6993BDA}"/>
              </a:ext>
            </a:extLst>
          </p:cNvPr>
          <p:cNvSpPr/>
          <p:nvPr/>
        </p:nvSpPr>
        <p:spPr>
          <a:xfrm>
            <a:off x="1080655" y="4981772"/>
            <a:ext cx="5954768" cy="13507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Ιδιωφελείς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κερδοσκοπικές</a:t>
            </a:r>
            <a:endParaRPr kumimoji="0" lang="el-GR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prstClr val="black"/>
                </a:solidFill>
                <a:latin typeface="Calibri" panose="020F0502020204030204"/>
              </a:rPr>
              <a:t>(Όλες οι επιχειρήσεις)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97EC9759-C587-11D2-C9B2-02879267E4C0}"/>
              </a:ext>
            </a:extLst>
          </p:cNvPr>
          <p:cNvSpPr/>
          <p:nvPr/>
        </p:nvSpPr>
        <p:spPr>
          <a:xfrm>
            <a:off x="1579418" y="427314"/>
            <a:ext cx="9033164" cy="5690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ΒΑΣΙΚΕΣ ΔΙΑΚΡΙΣΕΙΣ ΤΩΝ ΟΙΚΟΝΟΜΙΚΩΝ ΜΟΝΑΔΩΝ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9C9045A-E015-9DCC-978C-F90461BFF062}"/>
              </a:ext>
            </a:extLst>
          </p:cNvPr>
          <p:cNvSpPr/>
          <p:nvPr/>
        </p:nvSpPr>
        <p:spPr>
          <a:xfrm>
            <a:off x="7576203" y="2775841"/>
            <a:ext cx="3479724" cy="106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Εξισωτικές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Έσοδα = έξοδα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κρατικά θέατρα, 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μουσεία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D4B76C1-3C7D-AAA7-579F-08D616589DDA}"/>
              </a:ext>
            </a:extLst>
          </p:cNvPr>
          <p:cNvSpPr/>
          <p:nvPr/>
        </p:nvSpPr>
        <p:spPr>
          <a:xfrm>
            <a:off x="7576204" y="4071243"/>
            <a:ext cx="3479723" cy="16032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Κτητικές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Έσοδα &gt; έξοδα </a:t>
            </a:r>
            <a:r>
              <a:rPr kumimoji="0" lang="el-GR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για εξοπλισμό) 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Ωνάσειο Καρδιοχειρουργικό Κέντρο, 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Μέγαρο Μουσικής κ.ά</a:t>
            </a: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0C7D9BD2-B5E2-7E91-1FFC-C9B4EAF8C10B}"/>
              </a:ext>
            </a:extLst>
          </p:cNvPr>
          <p:cNvSpPr/>
          <p:nvPr/>
        </p:nvSpPr>
        <p:spPr>
          <a:xfrm>
            <a:off x="7576203" y="5907004"/>
            <a:ext cx="3479724" cy="6323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Επιχειρήσεις</a:t>
            </a: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σκοπός κέρδος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54069D9D-7C7B-1546-8B4D-FA2DD7F5C97D}"/>
              </a:ext>
            </a:extLst>
          </p:cNvPr>
          <p:cNvCxnSpPr>
            <a:endCxn id="3" idx="1"/>
          </p:cNvCxnSpPr>
          <p:nvPr/>
        </p:nvCxnSpPr>
        <p:spPr>
          <a:xfrm>
            <a:off x="7035425" y="3927003"/>
            <a:ext cx="540779" cy="945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254018FA-D819-CCA1-20F4-D0912EB845BF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7035424" y="3309857"/>
            <a:ext cx="540779" cy="281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DF1ADA42-4E75-A352-E40A-4CF00414DFE3}"/>
              </a:ext>
            </a:extLst>
          </p:cNvPr>
          <p:cNvCxnSpPr>
            <a:stCxn id="11" idx="3"/>
            <a:endCxn id="13" idx="1"/>
          </p:cNvCxnSpPr>
          <p:nvPr/>
        </p:nvCxnSpPr>
        <p:spPr>
          <a:xfrm>
            <a:off x="7035423" y="5657126"/>
            <a:ext cx="540780" cy="566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8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3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rtal_win32_DN_V3" id="{E9FDF70A-E247-4F49-9C0E-6AD845C43691}" vid="{BF28B221-EE61-4668-B95F-EFA93621CEC5}"/>
    </a:ext>
  </a:extLst>
</a:theme>
</file>

<file path=ppt/theme/theme4.xml><?xml version="1.0" encoding="utf-8"?>
<a:theme xmlns:a="http://schemas.openxmlformats.org/drawingml/2006/main" name="4_Office Theme">
  <a:themeElements>
    <a:clrScheme name="Custom 30">
      <a:dk1>
        <a:srgbClr val="000000"/>
      </a:dk1>
      <a:lt1>
        <a:srgbClr val="FFFFFF"/>
      </a:lt1>
      <a:dk2>
        <a:srgbClr val="264653"/>
      </a:dk2>
      <a:lt2>
        <a:srgbClr val="E7E6E6"/>
      </a:lt2>
      <a:accent1>
        <a:srgbClr val="F3EBE8"/>
      </a:accent1>
      <a:accent2>
        <a:srgbClr val="E9C369"/>
      </a:accent2>
      <a:accent3>
        <a:srgbClr val="2A9D8F"/>
      </a:accent3>
      <a:accent4>
        <a:srgbClr val="F3D6CD"/>
      </a:accent4>
      <a:accent5>
        <a:srgbClr val="F3EBE8"/>
      </a:accent5>
      <a:accent6>
        <a:srgbClr val="60717C"/>
      </a:accent6>
      <a:hlink>
        <a:srgbClr val="828683"/>
      </a:hlink>
      <a:folHlink>
        <a:srgbClr val="D08A55"/>
      </a:folHlink>
    </a:clrScheme>
    <a:fontScheme name="Custom 28">
      <a:majorFont>
        <a:latin typeface="Century Gothic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-Angles_Win32_CP_v10" id="{707DF2F6-B7C4-4516-8376-5DC5FD908109}" vid="{0AB4C37F-EF9B-49F3-A31D-59C53080E25B}"/>
    </a:ext>
  </a:extLst>
</a:theme>
</file>

<file path=ppt/theme/theme5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6.xml><?xml version="1.0" encoding="utf-8"?>
<a:theme xmlns:a="http://schemas.openxmlformats.org/drawingml/2006/main" name="2_Custom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580736_win32_kb_v3" id="{D7A3E551-3D61-4CA5-934F-4DAFCF7401BD}" vid="{D7B46FAE-2643-4A5F-85EB-71F421ADCF21}"/>
    </a:ext>
  </a:extLst>
</a:theme>
</file>

<file path=ppt/theme/theme7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399</Words>
  <Application>Microsoft Office PowerPoint</Application>
  <PresentationFormat>Widescreen</PresentationFormat>
  <Paragraphs>69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3" baseType="lpstr">
      <vt:lpstr>Arial</vt:lpstr>
      <vt:lpstr>Arial Black</vt:lpstr>
      <vt:lpstr>Avenir Next LT Pro Light</vt:lpstr>
      <vt:lpstr>Bahnschrift</vt:lpstr>
      <vt:lpstr>Calibri</vt:lpstr>
      <vt:lpstr>Calibri Light</vt:lpstr>
      <vt:lpstr>Calisto MT</vt:lpstr>
      <vt:lpstr>Century Gothic</vt:lpstr>
      <vt:lpstr>Franklin Gothic Book</vt:lpstr>
      <vt:lpstr>Gill Sans MT</vt:lpstr>
      <vt:lpstr>Karla</vt:lpstr>
      <vt:lpstr>Trade Gothic Next Cond</vt:lpstr>
      <vt:lpstr>Trade Gothic Next Light</vt:lpstr>
      <vt:lpstr>Tw Cen MT</vt:lpstr>
      <vt:lpstr>Univers Condensed</vt:lpstr>
      <vt:lpstr>Univers Condensed Light</vt:lpstr>
      <vt:lpstr>Office Theme</vt:lpstr>
      <vt:lpstr>2_Office Theme</vt:lpstr>
      <vt:lpstr>1_Portal</vt:lpstr>
      <vt:lpstr>4_Office Theme</vt:lpstr>
      <vt:lpstr>light_modernist</vt:lpstr>
      <vt:lpstr>2_Custom</vt:lpstr>
      <vt:lpstr>ChronicleVTI</vt:lpstr>
      <vt:lpstr>ΚΕΦΑΛΑΙΟ  ΠΡΩΤΟ </vt:lpstr>
      <vt:lpstr>ΕΙΣΑΓΩΓΗ</vt:lpstr>
      <vt:lpstr>ΕΙΣΑΓΩΓΙΚΕΣ  ΕΝΝΟΙΕΣ</vt:lpstr>
      <vt:lpstr>ΔΙΑΚΡΙΣΗ  ΑΓΑΘΩΝ</vt:lpstr>
      <vt:lpstr>   ΟΙΚΟΝΟΜΙΚΕΣ ΜΟΝΑΔΕΣ   (ΟΙΚΟΝΟΜΙΚΟΙ ΟΡΓΑΝΙΣΜΟΙ)</vt:lpstr>
      <vt:lpstr>ΠΑΡΑΓΩΓΙΚΟΙ ΣΥΝΤΕΛΕΣΤΕΣ</vt:lpstr>
      <vt:lpstr>ΒΑΣΙΚΗ ΟΙΚΟΝΟΜΙΚΗ ΑΡΧΗ</vt:lpstr>
      <vt:lpstr>PowerPoint Presentation</vt:lpstr>
      <vt:lpstr>PowerPoint Presentation</vt:lpstr>
      <vt:lpstr>ΤΕΛΟΣ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pkara</dc:creator>
  <cp:lastModifiedBy>pkara</cp:lastModifiedBy>
  <cp:revision>38</cp:revision>
  <dcterms:created xsi:type="dcterms:W3CDTF">2025-09-10T20:47:47Z</dcterms:created>
  <dcterms:modified xsi:type="dcterms:W3CDTF">2025-09-14T08:06:43Z</dcterms:modified>
</cp:coreProperties>
</file>